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62" r:id="rId5"/>
    <p:sldId id="265" r:id="rId6"/>
    <p:sldId id="264" r:id="rId7"/>
    <p:sldId id="266" r:id="rId8"/>
    <p:sldId id="263" r:id="rId9"/>
    <p:sldId id="272" r:id="rId10"/>
    <p:sldId id="277" r:id="rId11"/>
    <p:sldId id="278" r:id="rId12"/>
    <p:sldId id="267" r:id="rId13"/>
    <p:sldId id="268" r:id="rId14"/>
    <p:sldId id="269" r:id="rId15"/>
    <p:sldId id="270" r:id="rId16"/>
    <p:sldId id="273" r:id="rId17"/>
    <p:sldId id="276" r:id="rId18"/>
    <p:sldId id="279" r:id="rId19"/>
    <p:sldId id="275" r:id="rId20"/>
    <p:sldId id="271" r:id="rId21"/>
    <p:sldId id="274" r:id="rId22"/>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92" dt="2026-09-15T20:31:54.997"/>
    <p1510:client id="{2F96956D-6D2C-33AB-BD4A-96D73C47C684}" v="490" dt="2026-09-16T20:32:26.3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60" autoAdjust="0"/>
    <p:restoredTop sz="90689" autoAdjust="0"/>
  </p:normalViewPr>
  <p:slideViewPr>
    <p:cSldViewPr snapToGrid="0">
      <p:cViewPr varScale="1">
        <p:scale>
          <a:sx n="75" d="100"/>
          <a:sy n="75" d="100"/>
        </p:scale>
        <p:origin x="1027" y="4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Nash" userId="S::rnash@stdennis.tpacademytrust.org::762202aa-630c-4c2e-b65d-2e5c31bbcc1a" providerId="AD" clId="Web-{00000000-0000-0000-0000-000000000000}"/>
    <pc:docChg chg="modSld">
      <pc:chgData name="Rachael Nash" userId="S::rnash@stdennis.tpacademytrust.org::762202aa-630c-4c2e-b65d-2e5c31bbcc1a" providerId="AD" clId="Web-{00000000-0000-0000-0000-000000000000}" dt="2026-09-15T20:31:54.997" v="211"/>
      <pc:docMkLst>
        <pc:docMk/>
      </pc:docMkLst>
      <pc:sldChg chg="modSp">
        <pc:chgData name="Rachael Nash" userId="S::rnash@stdennis.tpacademytrust.org::762202aa-630c-4c2e-b65d-2e5c31bbcc1a" providerId="AD" clId="Web-{00000000-0000-0000-0000-000000000000}" dt="2026-09-15T20:18:52.812" v="2" actId="20577"/>
        <pc:sldMkLst>
          <pc:docMk/>
          <pc:sldMk cId="3289914389" sldId="262"/>
        </pc:sldMkLst>
        <pc:spChg chg="mod">
          <ac:chgData name="Rachael Nash" userId="S::rnash@stdennis.tpacademytrust.org::762202aa-630c-4c2e-b65d-2e5c31bbcc1a" providerId="AD" clId="Web-{00000000-0000-0000-0000-000000000000}" dt="2026-09-15T20:18:52.812" v="2" actId="20577"/>
          <ac:spMkLst>
            <pc:docMk/>
            <pc:sldMk cId="3289914389" sldId="262"/>
            <ac:spMk id="5" creationId="{31B20FCE-D55D-2905-FEA2-3A1146092707}"/>
          </ac:spMkLst>
        </pc:spChg>
      </pc:sldChg>
      <pc:sldChg chg="addSp modSp">
        <pc:chgData name="Rachael Nash" userId="S::rnash@stdennis.tpacademytrust.org::762202aa-630c-4c2e-b65d-2e5c31bbcc1a" providerId="AD" clId="Web-{00000000-0000-0000-0000-000000000000}" dt="2026-09-15T20:25:31.108" v="153"/>
        <pc:sldMkLst>
          <pc:docMk/>
          <pc:sldMk cId="1024763084" sldId="263"/>
        </pc:sldMkLst>
        <pc:spChg chg="mod">
          <ac:chgData name="Rachael Nash" userId="S::rnash@stdennis.tpacademytrust.org::762202aa-630c-4c2e-b65d-2e5c31bbcc1a" providerId="AD" clId="Web-{00000000-0000-0000-0000-000000000000}" dt="2026-09-15T20:24:17.027" v="147" actId="1076"/>
          <ac:spMkLst>
            <pc:docMk/>
            <pc:sldMk cId="1024763084" sldId="263"/>
            <ac:spMk id="7" creationId="{74591ABF-639D-E5F1-E5F3-A5E054D5C1DD}"/>
          </ac:spMkLst>
        </pc:spChg>
        <pc:picChg chg="add mod">
          <ac:chgData name="Rachael Nash" userId="S::rnash@stdennis.tpacademytrust.org::762202aa-630c-4c2e-b65d-2e5c31bbcc1a" providerId="AD" clId="Web-{00000000-0000-0000-0000-000000000000}" dt="2026-09-15T20:25:31.108" v="153"/>
          <ac:picMkLst>
            <pc:docMk/>
            <pc:sldMk cId="1024763084" sldId="263"/>
            <ac:picMk id="2" creationId="{3DCE606C-ED2B-82DF-2BA3-0C8C6785C375}"/>
          </ac:picMkLst>
        </pc:picChg>
      </pc:sldChg>
      <pc:sldChg chg="modSp">
        <pc:chgData name="Rachael Nash" userId="S::rnash@stdennis.tpacademytrust.org::762202aa-630c-4c2e-b65d-2e5c31bbcc1a" providerId="AD" clId="Web-{00000000-0000-0000-0000-000000000000}" dt="2026-09-15T20:30:40.963" v="207" actId="20577"/>
        <pc:sldMkLst>
          <pc:docMk/>
          <pc:sldMk cId="517289516" sldId="264"/>
        </pc:sldMkLst>
        <pc:spChg chg="mod">
          <ac:chgData name="Rachael Nash" userId="S::rnash@stdennis.tpacademytrust.org::762202aa-630c-4c2e-b65d-2e5c31bbcc1a" providerId="AD" clId="Web-{00000000-0000-0000-0000-000000000000}" dt="2026-09-15T20:21:43.522" v="121" actId="20577"/>
          <ac:spMkLst>
            <pc:docMk/>
            <pc:sldMk cId="517289516" sldId="264"/>
            <ac:spMk id="2" creationId="{4400C817-A946-71A8-2B08-81492124E049}"/>
          </ac:spMkLst>
        </pc:spChg>
        <pc:spChg chg="mod">
          <ac:chgData name="Rachael Nash" userId="S::rnash@stdennis.tpacademytrust.org::762202aa-630c-4c2e-b65d-2e5c31bbcc1a" providerId="AD" clId="Web-{00000000-0000-0000-0000-000000000000}" dt="2026-09-15T20:30:40.963" v="207" actId="20577"/>
          <ac:spMkLst>
            <pc:docMk/>
            <pc:sldMk cId="517289516" sldId="264"/>
            <ac:spMk id="5" creationId="{31B20FCE-D55D-2905-FEA2-3A1146092707}"/>
          </ac:spMkLst>
        </pc:spChg>
      </pc:sldChg>
      <pc:sldChg chg="modSp">
        <pc:chgData name="Rachael Nash" userId="S::rnash@stdennis.tpacademytrust.org::762202aa-630c-4c2e-b65d-2e5c31bbcc1a" providerId="AD" clId="Web-{00000000-0000-0000-0000-000000000000}" dt="2026-09-15T20:21:03.973" v="107" actId="20577"/>
        <pc:sldMkLst>
          <pc:docMk/>
          <pc:sldMk cId="2585122302" sldId="265"/>
        </pc:sldMkLst>
        <pc:spChg chg="mod">
          <ac:chgData name="Rachael Nash" userId="S::rnash@stdennis.tpacademytrust.org::762202aa-630c-4c2e-b65d-2e5c31bbcc1a" providerId="AD" clId="Web-{00000000-0000-0000-0000-000000000000}" dt="2026-09-15T20:21:03.973" v="107" actId="20577"/>
          <ac:spMkLst>
            <pc:docMk/>
            <pc:sldMk cId="2585122302" sldId="265"/>
            <ac:spMk id="2" creationId="{21A677B8-699B-6721-783A-F5818E5538D0}"/>
          </ac:spMkLst>
        </pc:spChg>
        <pc:spChg chg="mod">
          <ac:chgData name="Rachael Nash" userId="S::rnash@stdennis.tpacademytrust.org::762202aa-630c-4c2e-b65d-2e5c31bbcc1a" providerId="AD" clId="Web-{00000000-0000-0000-0000-000000000000}" dt="2026-09-15T20:19:45.251" v="46" actId="20577"/>
          <ac:spMkLst>
            <pc:docMk/>
            <pc:sldMk cId="2585122302" sldId="265"/>
            <ac:spMk id="3" creationId="{BAC5B6ED-848C-A20D-EB17-3ED9DCFE9F7F}"/>
          </ac:spMkLst>
        </pc:spChg>
      </pc:sldChg>
      <pc:sldChg chg="addSp modSp">
        <pc:chgData name="Rachael Nash" userId="S::rnash@stdennis.tpacademytrust.org::762202aa-630c-4c2e-b65d-2e5c31bbcc1a" providerId="AD" clId="Web-{00000000-0000-0000-0000-000000000000}" dt="2026-09-15T20:23:34.275" v="133"/>
        <pc:sldMkLst>
          <pc:docMk/>
          <pc:sldMk cId="2270569199" sldId="266"/>
        </pc:sldMkLst>
        <pc:spChg chg="mod">
          <ac:chgData name="Rachael Nash" userId="S::rnash@stdennis.tpacademytrust.org::762202aa-630c-4c2e-b65d-2e5c31bbcc1a" providerId="AD" clId="Web-{00000000-0000-0000-0000-000000000000}" dt="2026-09-15T20:23:21.509" v="132" actId="1076"/>
          <ac:spMkLst>
            <pc:docMk/>
            <pc:sldMk cId="2270569199" sldId="266"/>
            <ac:spMk id="7" creationId="{74591ABF-639D-E5F1-E5F3-A5E054D5C1DD}"/>
          </ac:spMkLst>
        </pc:spChg>
        <pc:picChg chg="add mod">
          <ac:chgData name="Rachael Nash" userId="S::rnash@stdennis.tpacademytrust.org::762202aa-630c-4c2e-b65d-2e5c31bbcc1a" providerId="AD" clId="Web-{00000000-0000-0000-0000-000000000000}" dt="2026-09-15T20:23:34.275" v="133"/>
          <ac:picMkLst>
            <pc:docMk/>
            <pc:sldMk cId="2270569199" sldId="266"/>
            <ac:picMk id="4" creationId="{AC8EF7F0-6679-F1E6-3B0D-AEC4FD14F71E}"/>
          </ac:picMkLst>
        </pc:picChg>
      </pc:sldChg>
      <pc:sldChg chg="modSp">
        <pc:chgData name="Rachael Nash" userId="S::rnash@stdennis.tpacademytrust.org::762202aa-630c-4c2e-b65d-2e5c31bbcc1a" providerId="AD" clId="Web-{00000000-0000-0000-0000-000000000000}" dt="2026-09-15T20:26:09.922" v="162" actId="1076"/>
        <pc:sldMkLst>
          <pc:docMk/>
          <pc:sldMk cId="527125304" sldId="267"/>
        </pc:sldMkLst>
        <pc:picChg chg="mod">
          <ac:chgData name="Rachael Nash" userId="S::rnash@stdennis.tpacademytrust.org::762202aa-630c-4c2e-b65d-2e5c31bbcc1a" providerId="AD" clId="Web-{00000000-0000-0000-0000-000000000000}" dt="2026-09-15T20:26:09.922" v="162" actId="1076"/>
          <ac:picMkLst>
            <pc:docMk/>
            <pc:sldMk cId="527125304" sldId="267"/>
            <ac:picMk id="6" creationId="{99E9F369-E449-4BC6-8089-EF11D8DB41CC}"/>
          </ac:picMkLst>
        </pc:picChg>
      </pc:sldChg>
      <pc:sldChg chg="addSp modSp">
        <pc:chgData name="Rachael Nash" userId="S::rnash@stdennis.tpacademytrust.org::762202aa-630c-4c2e-b65d-2e5c31bbcc1a" providerId="AD" clId="Web-{00000000-0000-0000-0000-000000000000}" dt="2026-09-15T20:28:04.379" v="173"/>
        <pc:sldMkLst>
          <pc:docMk/>
          <pc:sldMk cId="3940509876" sldId="269"/>
        </pc:sldMkLst>
        <pc:picChg chg="add mod modCrop">
          <ac:chgData name="Rachael Nash" userId="S::rnash@stdennis.tpacademytrust.org::762202aa-630c-4c2e-b65d-2e5c31bbcc1a" providerId="AD" clId="Web-{00000000-0000-0000-0000-000000000000}" dt="2026-09-15T20:28:04.379" v="173"/>
          <ac:picMkLst>
            <pc:docMk/>
            <pc:sldMk cId="3940509876" sldId="269"/>
            <ac:picMk id="2" creationId="{22067874-DFD5-674F-EF2E-18425C165C57}"/>
          </ac:picMkLst>
        </pc:picChg>
      </pc:sldChg>
      <pc:sldChg chg="modSp">
        <pc:chgData name="Rachael Nash" userId="S::rnash@stdennis.tpacademytrust.org::762202aa-630c-4c2e-b65d-2e5c31bbcc1a" providerId="AD" clId="Web-{00000000-0000-0000-0000-000000000000}" dt="2026-09-15T20:25:36.561" v="156" actId="20577"/>
        <pc:sldMkLst>
          <pc:docMk/>
          <pc:sldMk cId="993422204" sldId="272"/>
        </pc:sldMkLst>
        <pc:spChg chg="mod">
          <ac:chgData name="Rachael Nash" userId="S::rnash@stdennis.tpacademytrust.org::762202aa-630c-4c2e-b65d-2e5c31bbcc1a" providerId="AD" clId="Web-{00000000-0000-0000-0000-000000000000}" dt="2026-09-15T20:25:36.561" v="156" actId="20577"/>
          <ac:spMkLst>
            <pc:docMk/>
            <pc:sldMk cId="993422204" sldId="272"/>
            <ac:spMk id="3" creationId="{BAC5B6ED-848C-A20D-EB17-3ED9DCFE9F7F}"/>
          </ac:spMkLst>
        </pc:spChg>
      </pc:sldChg>
      <pc:sldChg chg="modSp">
        <pc:chgData name="Rachael Nash" userId="S::rnash@stdennis.tpacademytrust.org::762202aa-630c-4c2e-b65d-2e5c31bbcc1a" providerId="AD" clId="Web-{00000000-0000-0000-0000-000000000000}" dt="2026-09-15T20:25:52.999" v="160" actId="20577"/>
        <pc:sldMkLst>
          <pc:docMk/>
          <pc:sldMk cId="3203957050" sldId="277"/>
        </pc:sldMkLst>
        <pc:spChg chg="mod">
          <ac:chgData name="Rachael Nash" userId="S::rnash@stdennis.tpacademytrust.org::762202aa-630c-4c2e-b65d-2e5c31bbcc1a" providerId="AD" clId="Web-{00000000-0000-0000-0000-000000000000}" dt="2026-09-15T20:25:52.999" v="160" actId="20577"/>
          <ac:spMkLst>
            <pc:docMk/>
            <pc:sldMk cId="3203957050" sldId="277"/>
            <ac:spMk id="3" creationId="{C33358E9-41DD-A7EA-450A-6A7F351D5311}"/>
          </ac:spMkLst>
        </pc:spChg>
      </pc:sldChg>
      <pc:sldChg chg="addSp delSp modSp">
        <pc:chgData name="Rachael Nash" userId="S::rnash@stdennis.tpacademytrust.org::762202aa-630c-4c2e-b65d-2e5c31bbcc1a" providerId="AD" clId="Web-{00000000-0000-0000-0000-000000000000}" dt="2026-09-15T20:31:54.997" v="211"/>
        <pc:sldMkLst>
          <pc:docMk/>
          <pc:sldMk cId="2078933936" sldId="278"/>
        </pc:sldMkLst>
        <pc:spChg chg="mod">
          <ac:chgData name="Rachael Nash" userId="S::rnash@stdennis.tpacademytrust.org::762202aa-630c-4c2e-b65d-2e5c31bbcc1a" providerId="AD" clId="Web-{00000000-0000-0000-0000-000000000000}" dt="2026-09-15T20:25:56.828" v="161" actId="20577"/>
          <ac:spMkLst>
            <pc:docMk/>
            <pc:sldMk cId="2078933936" sldId="278"/>
            <ac:spMk id="3" creationId="{70732AEF-20E6-10F4-8301-D4F2B9FB7956}"/>
          </ac:spMkLst>
        </pc:spChg>
        <pc:spChg chg="add">
          <ac:chgData name="Rachael Nash" userId="S::rnash@stdennis.tpacademytrust.org::762202aa-630c-4c2e-b65d-2e5c31bbcc1a" providerId="AD" clId="Web-{00000000-0000-0000-0000-000000000000}" dt="2026-09-15T20:27:45.394" v="170"/>
          <ac:spMkLst>
            <pc:docMk/>
            <pc:sldMk cId="2078933936" sldId="278"/>
            <ac:spMk id="6" creationId="{A6976B81-9BF8-BC51-3C5C-F4F440828320}"/>
          </ac:spMkLst>
        </pc:spChg>
        <pc:spChg chg="del">
          <ac:chgData name="Rachael Nash" userId="S::rnash@stdennis.tpacademytrust.org::762202aa-630c-4c2e-b65d-2e5c31bbcc1a" providerId="AD" clId="Web-{00000000-0000-0000-0000-000000000000}" dt="2026-09-15T20:31:51.435" v="210"/>
          <ac:spMkLst>
            <pc:docMk/>
            <pc:sldMk cId="2078933936" sldId="278"/>
            <ac:spMk id="9" creationId="{711282F7-CCD7-5398-8FFF-8E5510ADDE26}"/>
          </ac:spMkLst>
        </pc:spChg>
        <pc:picChg chg="add mod modCrop">
          <ac:chgData name="Rachael Nash" userId="S::rnash@stdennis.tpacademytrust.org::762202aa-630c-4c2e-b65d-2e5c31bbcc1a" providerId="AD" clId="Web-{00000000-0000-0000-0000-000000000000}" dt="2026-09-15T20:27:32.534" v="165"/>
          <ac:picMkLst>
            <pc:docMk/>
            <pc:sldMk cId="2078933936" sldId="278"/>
            <ac:picMk id="4" creationId="{60A7956A-63DB-742A-8CD4-483F78487F60}"/>
          </ac:picMkLst>
        </pc:picChg>
        <pc:picChg chg="add del mod modCrop">
          <ac:chgData name="Rachael Nash" userId="S::rnash@stdennis.tpacademytrust.org::762202aa-630c-4c2e-b65d-2e5c31bbcc1a" providerId="AD" clId="Web-{00000000-0000-0000-0000-000000000000}" dt="2026-09-15T20:31:11.730" v="208"/>
          <ac:picMkLst>
            <pc:docMk/>
            <pc:sldMk cId="2078933936" sldId="278"/>
            <ac:picMk id="5" creationId="{8DBBAFFA-9DF0-5838-6E27-37B403953298}"/>
          </ac:picMkLst>
        </pc:picChg>
        <pc:picChg chg="add mod">
          <ac:chgData name="Rachael Nash" userId="S::rnash@stdennis.tpacademytrust.org::762202aa-630c-4c2e-b65d-2e5c31bbcc1a" providerId="AD" clId="Web-{00000000-0000-0000-0000-000000000000}" dt="2026-09-15T20:31:13.793" v="209"/>
          <ac:picMkLst>
            <pc:docMk/>
            <pc:sldMk cId="2078933936" sldId="278"/>
            <ac:picMk id="7" creationId="{7D0AE60C-3A26-F535-FF57-25C110042D27}"/>
          </ac:picMkLst>
        </pc:picChg>
        <pc:picChg chg="add mod">
          <ac:chgData name="Rachael Nash" userId="S::rnash@stdennis.tpacademytrust.org::762202aa-630c-4c2e-b65d-2e5c31bbcc1a" providerId="AD" clId="Web-{00000000-0000-0000-0000-000000000000}" dt="2026-09-15T20:31:54.997" v="211"/>
          <ac:picMkLst>
            <pc:docMk/>
            <pc:sldMk cId="2078933936" sldId="278"/>
            <ac:picMk id="8" creationId="{CDD0288E-1CD7-4DEF-F7B1-7989BA2B83BC}"/>
          </ac:picMkLst>
        </pc:picChg>
      </pc:sldChg>
    </pc:docChg>
  </pc:docChgLst>
  <pc:docChgLst>
    <pc:chgData name="Sarah Turnham" userId="9cdba861-c26e-4afd-9240-eeb1d5f44ebf" providerId="ADAL" clId="{9B07245A-A673-490C-BEF8-13D5A8C313D6}"/>
    <pc:docChg chg="custSel modSld">
      <pc:chgData name="Sarah Turnham" userId="9cdba861-c26e-4afd-9240-eeb1d5f44ebf" providerId="ADAL" clId="{9B07245A-A673-490C-BEF8-13D5A8C313D6}" dt="2026-09-16T19:35:42.809" v="670" actId="20577"/>
      <pc:docMkLst>
        <pc:docMk/>
      </pc:docMkLst>
      <pc:sldChg chg="modSp mod">
        <pc:chgData name="Sarah Turnham" userId="9cdba861-c26e-4afd-9240-eeb1d5f44ebf" providerId="ADAL" clId="{9B07245A-A673-490C-BEF8-13D5A8C313D6}" dt="2026-09-16T19:30:43.856" v="347" actId="207"/>
        <pc:sldMkLst>
          <pc:docMk/>
          <pc:sldMk cId="1024763084" sldId="263"/>
        </pc:sldMkLst>
        <pc:spChg chg="mod">
          <ac:chgData name="Sarah Turnham" userId="9cdba861-c26e-4afd-9240-eeb1d5f44ebf" providerId="ADAL" clId="{9B07245A-A673-490C-BEF8-13D5A8C313D6}" dt="2026-09-16T19:30:43.856" v="347" actId="207"/>
          <ac:spMkLst>
            <pc:docMk/>
            <pc:sldMk cId="1024763084" sldId="263"/>
            <ac:spMk id="7" creationId="{74591ABF-639D-E5F1-E5F3-A5E054D5C1DD}"/>
          </ac:spMkLst>
        </pc:spChg>
      </pc:sldChg>
      <pc:sldChg chg="modSp mod">
        <pc:chgData name="Sarah Turnham" userId="9cdba861-c26e-4afd-9240-eeb1d5f44ebf" providerId="ADAL" clId="{9B07245A-A673-490C-BEF8-13D5A8C313D6}" dt="2026-09-16T19:29:45.790" v="169" actId="207"/>
        <pc:sldMkLst>
          <pc:docMk/>
          <pc:sldMk cId="517289516" sldId="264"/>
        </pc:sldMkLst>
        <pc:spChg chg="mod">
          <ac:chgData name="Sarah Turnham" userId="9cdba861-c26e-4afd-9240-eeb1d5f44ebf" providerId="ADAL" clId="{9B07245A-A673-490C-BEF8-13D5A8C313D6}" dt="2026-09-16T19:29:45.790" v="169" actId="207"/>
          <ac:spMkLst>
            <pc:docMk/>
            <pc:sldMk cId="517289516" sldId="264"/>
            <ac:spMk id="2" creationId="{4400C817-A946-71A8-2B08-81492124E049}"/>
          </ac:spMkLst>
        </pc:spChg>
      </pc:sldChg>
      <pc:sldChg chg="modSp mod">
        <pc:chgData name="Sarah Turnham" userId="9cdba861-c26e-4afd-9240-eeb1d5f44ebf" providerId="ADAL" clId="{9B07245A-A673-490C-BEF8-13D5A8C313D6}" dt="2026-09-16T19:29:39.169" v="167" actId="1076"/>
        <pc:sldMkLst>
          <pc:docMk/>
          <pc:sldMk cId="2585122302" sldId="265"/>
        </pc:sldMkLst>
        <pc:spChg chg="mod">
          <ac:chgData name="Sarah Turnham" userId="9cdba861-c26e-4afd-9240-eeb1d5f44ebf" providerId="ADAL" clId="{9B07245A-A673-490C-BEF8-13D5A8C313D6}" dt="2026-09-16T19:29:39.169" v="167" actId="1076"/>
          <ac:spMkLst>
            <pc:docMk/>
            <pc:sldMk cId="2585122302" sldId="265"/>
            <ac:spMk id="2" creationId="{21A677B8-699B-6721-783A-F5818E5538D0}"/>
          </ac:spMkLst>
        </pc:spChg>
        <pc:spChg chg="mod">
          <ac:chgData name="Sarah Turnham" userId="9cdba861-c26e-4afd-9240-eeb1d5f44ebf" providerId="ADAL" clId="{9B07245A-A673-490C-BEF8-13D5A8C313D6}" dt="2026-09-16T19:16:08.652" v="3" actId="20577"/>
          <ac:spMkLst>
            <pc:docMk/>
            <pc:sldMk cId="2585122302" sldId="265"/>
            <ac:spMk id="3" creationId="{BAC5B6ED-848C-A20D-EB17-3ED9DCFE9F7F}"/>
          </ac:spMkLst>
        </pc:spChg>
      </pc:sldChg>
      <pc:sldChg chg="modSp mod">
        <pc:chgData name="Sarah Turnham" userId="9cdba861-c26e-4afd-9240-eeb1d5f44ebf" providerId="ADAL" clId="{9B07245A-A673-490C-BEF8-13D5A8C313D6}" dt="2026-09-16T19:31:43.870" v="378" actId="1076"/>
        <pc:sldMkLst>
          <pc:docMk/>
          <pc:sldMk cId="527125304" sldId="267"/>
        </pc:sldMkLst>
        <pc:spChg chg="mod">
          <ac:chgData name="Sarah Turnham" userId="9cdba861-c26e-4afd-9240-eeb1d5f44ebf" providerId="ADAL" clId="{9B07245A-A673-490C-BEF8-13D5A8C313D6}" dt="2026-09-16T19:31:41.889" v="377" actId="207"/>
          <ac:spMkLst>
            <pc:docMk/>
            <pc:sldMk cId="527125304" sldId="267"/>
            <ac:spMk id="5" creationId="{1760E3C0-0F89-29DB-F5D2-0A915A4591FB}"/>
          </ac:spMkLst>
        </pc:spChg>
        <pc:picChg chg="mod">
          <ac:chgData name="Sarah Turnham" userId="9cdba861-c26e-4afd-9240-eeb1d5f44ebf" providerId="ADAL" clId="{9B07245A-A673-490C-BEF8-13D5A8C313D6}" dt="2026-09-16T19:31:43.870" v="378" actId="1076"/>
          <ac:picMkLst>
            <pc:docMk/>
            <pc:sldMk cId="527125304" sldId="267"/>
            <ac:picMk id="6" creationId="{99E9F369-E449-4BC6-8089-EF11D8DB41CC}"/>
          </ac:picMkLst>
        </pc:picChg>
      </pc:sldChg>
      <pc:sldChg chg="modSp mod">
        <pc:chgData name="Sarah Turnham" userId="9cdba861-c26e-4afd-9240-eeb1d5f44ebf" providerId="ADAL" clId="{9B07245A-A673-490C-BEF8-13D5A8C313D6}" dt="2026-09-16T19:32:34.247" v="448" actId="1076"/>
        <pc:sldMkLst>
          <pc:docMk/>
          <pc:sldMk cId="2625854827" sldId="268"/>
        </pc:sldMkLst>
        <pc:spChg chg="mod">
          <ac:chgData name="Sarah Turnham" userId="9cdba861-c26e-4afd-9240-eeb1d5f44ebf" providerId="ADAL" clId="{9B07245A-A673-490C-BEF8-13D5A8C313D6}" dt="2026-09-16T19:32:34.247" v="448" actId="1076"/>
          <ac:spMkLst>
            <pc:docMk/>
            <pc:sldMk cId="2625854827" sldId="268"/>
            <ac:spMk id="7" creationId="{74591ABF-639D-E5F1-E5F3-A5E054D5C1DD}"/>
          </ac:spMkLst>
        </pc:spChg>
      </pc:sldChg>
      <pc:sldChg chg="modSp mod">
        <pc:chgData name="Sarah Turnham" userId="9cdba861-c26e-4afd-9240-eeb1d5f44ebf" providerId="ADAL" clId="{9B07245A-A673-490C-BEF8-13D5A8C313D6}" dt="2026-09-16T19:34:31.453" v="622" actId="1076"/>
        <pc:sldMkLst>
          <pc:docMk/>
          <pc:sldMk cId="3940509876" sldId="269"/>
        </pc:sldMkLst>
        <pc:spChg chg="mod">
          <ac:chgData name="Sarah Turnham" userId="9cdba861-c26e-4afd-9240-eeb1d5f44ebf" providerId="ADAL" clId="{9B07245A-A673-490C-BEF8-13D5A8C313D6}" dt="2026-09-16T19:33:56.311" v="505" actId="1076"/>
          <ac:spMkLst>
            <pc:docMk/>
            <pc:sldMk cId="3940509876" sldId="269"/>
            <ac:spMk id="3" creationId="{BAC5B6ED-848C-A20D-EB17-3ED9DCFE9F7F}"/>
          </ac:spMkLst>
        </pc:spChg>
        <pc:spChg chg="mod">
          <ac:chgData name="Sarah Turnham" userId="9cdba861-c26e-4afd-9240-eeb1d5f44ebf" providerId="ADAL" clId="{9B07245A-A673-490C-BEF8-13D5A8C313D6}" dt="2026-09-16T19:34:29.915" v="621" actId="20577"/>
          <ac:spMkLst>
            <pc:docMk/>
            <pc:sldMk cId="3940509876" sldId="269"/>
            <ac:spMk id="12" creationId="{4B37A91A-A5F9-1F05-57A0-223B258E593F}"/>
          </ac:spMkLst>
        </pc:spChg>
        <pc:picChg chg="mod">
          <ac:chgData name="Sarah Turnham" userId="9cdba861-c26e-4afd-9240-eeb1d5f44ebf" providerId="ADAL" clId="{9B07245A-A673-490C-BEF8-13D5A8C313D6}" dt="2026-09-16T19:34:31.453" v="622" actId="1076"/>
          <ac:picMkLst>
            <pc:docMk/>
            <pc:sldMk cId="3940509876" sldId="269"/>
            <ac:picMk id="2" creationId="{22067874-DFD5-674F-EF2E-18425C165C57}"/>
          </ac:picMkLst>
        </pc:picChg>
      </pc:sldChg>
      <pc:sldChg chg="modSp mod">
        <pc:chgData name="Sarah Turnham" userId="9cdba861-c26e-4afd-9240-eeb1d5f44ebf" providerId="ADAL" clId="{9B07245A-A673-490C-BEF8-13D5A8C313D6}" dt="2026-09-16T19:35:14.751" v="645" actId="20577"/>
        <pc:sldMkLst>
          <pc:docMk/>
          <pc:sldMk cId="1584528090" sldId="276"/>
        </pc:sldMkLst>
        <pc:spChg chg="mod">
          <ac:chgData name="Sarah Turnham" userId="9cdba861-c26e-4afd-9240-eeb1d5f44ebf" providerId="ADAL" clId="{9B07245A-A673-490C-BEF8-13D5A8C313D6}" dt="2026-09-16T19:35:14.751" v="645" actId="20577"/>
          <ac:spMkLst>
            <pc:docMk/>
            <pc:sldMk cId="1584528090" sldId="276"/>
            <ac:spMk id="7" creationId="{A8581E49-3939-47C4-98B0-E9D557907B82}"/>
          </ac:spMkLst>
        </pc:spChg>
      </pc:sldChg>
      <pc:sldChg chg="addSp delSp modSp mod">
        <pc:chgData name="Sarah Turnham" userId="9cdba861-c26e-4afd-9240-eeb1d5f44ebf" providerId="ADAL" clId="{9B07245A-A673-490C-BEF8-13D5A8C313D6}" dt="2026-09-16T19:27:12.221" v="43" actId="1076"/>
        <pc:sldMkLst>
          <pc:docMk/>
          <pc:sldMk cId="3203957050" sldId="277"/>
        </pc:sldMkLst>
        <pc:spChg chg="del">
          <ac:chgData name="Sarah Turnham" userId="9cdba861-c26e-4afd-9240-eeb1d5f44ebf" providerId="ADAL" clId="{9B07245A-A673-490C-BEF8-13D5A8C313D6}" dt="2026-09-16T19:21:25.825" v="7" actId="478"/>
          <ac:spMkLst>
            <pc:docMk/>
            <pc:sldMk cId="3203957050" sldId="277"/>
            <ac:spMk id="2" creationId="{C8154576-228A-D51F-D37E-D4FCC5EDCE14}"/>
          </ac:spMkLst>
        </pc:spChg>
        <pc:spChg chg="del mod">
          <ac:chgData name="Sarah Turnham" userId="9cdba861-c26e-4afd-9240-eeb1d5f44ebf" providerId="ADAL" clId="{9B07245A-A673-490C-BEF8-13D5A8C313D6}" dt="2026-09-16T19:21:22.338" v="6" actId="478"/>
          <ac:spMkLst>
            <pc:docMk/>
            <pc:sldMk cId="3203957050" sldId="277"/>
            <ac:spMk id="6" creationId="{4D3DC847-9AEC-9F3F-87C1-03E85A118090}"/>
          </ac:spMkLst>
        </pc:spChg>
        <pc:picChg chg="mod">
          <ac:chgData name="Sarah Turnham" userId="9cdba861-c26e-4afd-9240-eeb1d5f44ebf" providerId="ADAL" clId="{9B07245A-A673-490C-BEF8-13D5A8C313D6}" dt="2026-09-16T19:24:54.814" v="31" actId="1076"/>
          <ac:picMkLst>
            <pc:docMk/>
            <pc:sldMk cId="3203957050" sldId="277"/>
            <ac:picMk id="4" creationId="{4082E8E2-E144-E2AE-A800-2DA63687D023}"/>
          </ac:picMkLst>
        </pc:picChg>
        <pc:picChg chg="add mod">
          <ac:chgData name="Sarah Turnham" userId="9cdba861-c26e-4afd-9240-eeb1d5f44ebf" providerId="ADAL" clId="{9B07245A-A673-490C-BEF8-13D5A8C313D6}" dt="2026-09-16T19:24:56.095" v="32" actId="1076"/>
          <ac:picMkLst>
            <pc:docMk/>
            <pc:sldMk cId="3203957050" sldId="277"/>
            <ac:picMk id="8" creationId="{5322220D-3AFB-F3D4-A55F-B251609104F5}"/>
          </ac:picMkLst>
        </pc:picChg>
        <pc:picChg chg="add mod">
          <ac:chgData name="Sarah Turnham" userId="9cdba861-c26e-4afd-9240-eeb1d5f44ebf" providerId="ADAL" clId="{9B07245A-A673-490C-BEF8-13D5A8C313D6}" dt="2026-09-16T19:24:54.110" v="30" actId="1076"/>
          <ac:picMkLst>
            <pc:docMk/>
            <pc:sldMk cId="3203957050" sldId="277"/>
            <ac:picMk id="11" creationId="{75A8783C-99DF-4177-1EAC-D64E3813F752}"/>
          </ac:picMkLst>
        </pc:picChg>
        <pc:picChg chg="add mod">
          <ac:chgData name="Sarah Turnham" userId="9cdba861-c26e-4afd-9240-eeb1d5f44ebf" providerId="ADAL" clId="{9B07245A-A673-490C-BEF8-13D5A8C313D6}" dt="2026-09-16T19:25:38.999" v="38" actId="14100"/>
          <ac:picMkLst>
            <pc:docMk/>
            <pc:sldMk cId="3203957050" sldId="277"/>
            <ac:picMk id="13" creationId="{5474902B-50D5-6805-D16F-E9235B563CE0}"/>
          </ac:picMkLst>
        </pc:picChg>
        <pc:picChg chg="add mod">
          <ac:chgData name="Sarah Turnham" userId="9cdba861-c26e-4afd-9240-eeb1d5f44ebf" providerId="ADAL" clId="{9B07245A-A673-490C-BEF8-13D5A8C313D6}" dt="2026-09-16T19:26:27.684" v="41" actId="1076"/>
          <ac:picMkLst>
            <pc:docMk/>
            <pc:sldMk cId="3203957050" sldId="277"/>
            <ac:picMk id="15" creationId="{CF0E7537-5351-7D21-713B-98F9545753D4}"/>
          </ac:picMkLst>
        </pc:picChg>
        <pc:picChg chg="add mod">
          <ac:chgData name="Sarah Turnham" userId="9cdba861-c26e-4afd-9240-eeb1d5f44ebf" providerId="ADAL" clId="{9B07245A-A673-490C-BEF8-13D5A8C313D6}" dt="2026-09-16T19:27:12.221" v="43" actId="1076"/>
          <ac:picMkLst>
            <pc:docMk/>
            <pc:sldMk cId="3203957050" sldId="277"/>
            <ac:picMk id="17" creationId="{682C4B7B-7E55-5B68-B37B-DB2FB4345268}"/>
          </ac:picMkLst>
        </pc:picChg>
      </pc:sldChg>
      <pc:sldChg chg="modSp mod">
        <pc:chgData name="Sarah Turnham" userId="9cdba861-c26e-4afd-9240-eeb1d5f44ebf" providerId="ADAL" clId="{9B07245A-A673-490C-BEF8-13D5A8C313D6}" dt="2026-09-16T19:30:58.115" v="349" actId="207"/>
        <pc:sldMkLst>
          <pc:docMk/>
          <pc:sldMk cId="2078933936" sldId="278"/>
        </pc:sldMkLst>
        <pc:spChg chg="mod">
          <ac:chgData name="Sarah Turnham" userId="9cdba861-c26e-4afd-9240-eeb1d5f44ebf" providerId="ADAL" clId="{9B07245A-A673-490C-BEF8-13D5A8C313D6}" dt="2026-09-16T19:30:58.115" v="349" actId="207"/>
          <ac:spMkLst>
            <pc:docMk/>
            <pc:sldMk cId="2078933936" sldId="278"/>
            <ac:spMk id="2" creationId="{C3591D17-6BB0-02A7-76B5-EB5BC9D582FD}"/>
          </ac:spMkLst>
        </pc:spChg>
        <pc:picChg chg="mod">
          <ac:chgData name="Sarah Turnham" userId="9cdba861-c26e-4afd-9240-eeb1d5f44ebf" providerId="ADAL" clId="{9B07245A-A673-490C-BEF8-13D5A8C313D6}" dt="2026-09-16T19:28:16.196" v="65" actId="1076"/>
          <ac:picMkLst>
            <pc:docMk/>
            <pc:sldMk cId="2078933936" sldId="278"/>
            <ac:picMk id="7" creationId="{7D0AE60C-3A26-F535-FF57-25C110042D27}"/>
          </ac:picMkLst>
        </pc:picChg>
        <pc:picChg chg="mod">
          <ac:chgData name="Sarah Turnham" userId="9cdba861-c26e-4afd-9240-eeb1d5f44ebf" providerId="ADAL" clId="{9B07245A-A673-490C-BEF8-13D5A8C313D6}" dt="2026-09-16T19:28:51.310" v="81" actId="1076"/>
          <ac:picMkLst>
            <pc:docMk/>
            <pc:sldMk cId="2078933936" sldId="278"/>
            <ac:picMk id="8" creationId="{CDD0288E-1CD7-4DEF-F7B1-7989BA2B83BC}"/>
          </ac:picMkLst>
        </pc:picChg>
      </pc:sldChg>
      <pc:sldChg chg="modSp mod">
        <pc:chgData name="Sarah Turnham" userId="9cdba861-c26e-4afd-9240-eeb1d5f44ebf" providerId="ADAL" clId="{9B07245A-A673-490C-BEF8-13D5A8C313D6}" dt="2026-09-16T19:35:42.809" v="670" actId="20577"/>
        <pc:sldMkLst>
          <pc:docMk/>
          <pc:sldMk cId="3711349330" sldId="279"/>
        </pc:sldMkLst>
        <pc:spChg chg="mod">
          <ac:chgData name="Sarah Turnham" userId="9cdba861-c26e-4afd-9240-eeb1d5f44ebf" providerId="ADAL" clId="{9B07245A-A673-490C-BEF8-13D5A8C313D6}" dt="2026-09-16T19:35:42.809" v="670" actId="20577"/>
          <ac:spMkLst>
            <pc:docMk/>
            <pc:sldMk cId="3711349330" sldId="279"/>
            <ac:spMk id="7" creationId="{60CD3330-3CB2-D82D-AB8A-21B61E26D3B0}"/>
          </ac:spMkLst>
        </pc:spChg>
      </pc:sldChg>
    </pc:docChg>
  </pc:docChgLst>
  <pc:docChgLst>
    <pc:chgData name="Rachael Nash" userId="S::rnash@stdennis.tpacademytrust.org::762202aa-630c-4c2e-b65d-2e5c31bbcc1a" providerId="AD" clId="Web-{2F96956D-6D2C-33AB-BD4A-96D73C47C684}"/>
    <pc:docChg chg="modSld">
      <pc:chgData name="Rachael Nash" userId="S::rnash@stdennis.tpacademytrust.org::762202aa-630c-4c2e-b65d-2e5c31bbcc1a" providerId="AD" clId="Web-{2F96956D-6D2C-33AB-BD4A-96D73C47C684}" dt="2026-09-16T20:32:26.054" v="261" actId="20577"/>
      <pc:docMkLst>
        <pc:docMk/>
      </pc:docMkLst>
      <pc:sldChg chg="modSp">
        <pc:chgData name="Rachael Nash" userId="S::rnash@stdennis.tpacademytrust.org::762202aa-630c-4c2e-b65d-2e5c31bbcc1a" providerId="AD" clId="Web-{2F96956D-6D2C-33AB-BD4A-96D73C47C684}" dt="2026-09-16T20:24:30.947" v="40" actId="20577"/>
        <pc:sldMkLst>
          <pc:docMk/>
          <pc:sldMk cId="1024763084" sldId="263"/>
        </pc:sldMkLst>
        <pc:spChg chg="mod">
          <ac:chgData name="Rachael Nash" userId="S::rnash@stdennis.tpacademytrust.org::762202aa-630c-4c2e-b65d-2e5c31bbcc1a" providerId="AD" clId="Web-{2F96956D-6D2C-33AB-BD4A-96D73C47C684}" dt="2026-09-16T20:24:30.947" v="40" actId="20577"/>
          <ac:spMkLst>
            <pc:docMk/>
            <pc:sldMk cId="1024763084" sldId="263"/>
            <ac:spMk id="7" creationId="{74591ABF-639D-E5F1-E5F3-A5E054D5C1DD}"/>
          </ac:spMkLst>
        </pc:spChg>
      </pc:sldChg>
      <pc:sldChg chg="modSp">
        <pc:chgData name="Rachael Nash" userId="S::rnash@stdennis.tpacademytrust.org::762202aa-630c-4c2e-b65d-2e5c31bbcc1a" providerId="AD" clId="Web-{2F96956D-6D2C-33AB-BD4A-96D73C47C684}" dt="2026-09-16T20:27:51.812" v="145" actId="20577"/>
        <pc:sldMkLst>
          <pc:docMk/>
          <pc:sldMk cId="527125304" sldId="267"/>
        </pc:sldMkLst>
        <pc:spChg chg="mod">
          <ac:chgData name="Rachael Nash" userId="S::rnash@stdennis.tpacademytrust.org::762202aa-630c-4c2e-b65d-2e5c31bbcc1a" providerId="AD" clId="Web-{2F96956D-6D2C-33AB-BD4A-96D73C47C684}" dt="2026-09-16T20:27:01.920" v="124"/>
          <ac:spMkLst>
            <pc:docMk/>
            <pc:sldMk cId="527125304" sldId="267"/>
            <ac:spMk id="3" creationId="{BAC5B6ED-848C-A20D-EB17-3ED9DCFE9F7F}"/>
          </ac:spMkLst>
        </pc:spChg>
        <pc:spChg chg="mod">
          <ac:chgData name="Rachael Nash" userId="S::rnash@stdennis.tpacademytrust.org::762202aa-630c-4c2e-b65d-2e5c31bbcc1a" providerId="AD" clId="Web-{2F96956D-6D2C-33AB-BD4A-96D73C47C684}" dt="2026-09-16T20:27:51.812" v="145" actId="20577"/>
          <ac:spMkLst>
            <pc:docMk/>
            <pc:sldMk cId="527125304" sldId="267"/>
            <ac:spMk id="5" creationId="{1760E3C0-0F89-29DB-F5D2-0A915A4591FB}"/>
          </ac:spMkLst>
        </pc:spChg>
        <pc:picChg chg="mod">
          <ac:chgData name="Rachael Nash" userId="S::rnash@stdennis.tpacademytrust.org::762202aa-630c-4c2e-b65d-2e5c31bbcc1a" providerId="AD" clId="Web-{2F96956D-6D2C-33AB-BD4A-96D73C47C684}" dt="2026-09-16T20:26:53.842" v="123" actId="1076"/>
          <ac:picMkLst>
            <pc:docMk/>
            <pc:sldMk cId="527125304" sldId="267"/>
            <ac:picMk id="6" creationId="{99E9F369-E449-4BC6-8089-EF11D8DB41CC}"/>
          </ac:picMkLst>
        </pc:picChg>
      </pc:sldChg>
      <pc:sldChg chg="addSp modSp">
        <pc:chgData name="Rachael Nash" userId="S::rnash@stdennis.tpacademytrust.org::762202aa-630c-4c2e-b65d-2e5c31bbcc1a" providerId="AD" clId="Web-{2F96956D-6D2C-33AB-BD4A-96D73C47C684}" dt="2026-09-16T20:29:17.159" v="160" actId="14100"/>
        <pc:sldMkLst>
          <pc:docMk/>
          <pc:sldMk cId="2625854827" sldId="268"/>
        </pc:sldMkLst>
        <pc:spChg chg="mod">
          <ac:chgData name="Rachael Nash" userId="S::rnash@stdennis.tpacademytrust.org::762202aa-630c-4c2e-b65d-2e5c31bbcc1a" providerId="AD" clId="Web-{2F96956D-6D2C-33AB-BD4A-96D73C47C684}" dt="2026-09-16T20:29:17.159" v="160" actId="14100"/>
          <ac:spMkLst>
            <pc:docMk/>
            <pc:sldMk cId="2625854827" sldId="268"/>
            <ac:spMk id="7" creationId="{74591ABF-639D-E5F1-E5F3-A5E054D5C1DD}"/>
          </ac:spMkLst>
        </pc:spChg>
        <pc:picChg chg="add mod">
          <ac:chgData name="Rachael Nash" userId="S::rnash@stdennis.tpacademytrust.org::762202aa-630c-4c2e-b65d-2e5c31bbcc1a" providerId="AD" clId="Web-{2F96956D-6D2C-33AB-BD4A-96D73C47C684}" dt="2026-09-16T20:29:00.346" v="154" actId="1076"/>
          <ac:picMkLst>
            <pc:docMk/>
            <pc:sldMk cId="2625854827" sldId="268"/>
            <ac:picMk id="4" creationId="{5963484B-4A5C-1C9B-6B3E-57E88964F551}"/>
          </ac:picMkLst>
        </pc:picChg>
      </pc:sldChg>
      <pc:sldChg chg="modSp">
        <pc:chgData name="Rachael Nash" userId="S::rnash@stdennis.tpacademytrust.org::762202aa-630c-4c2e-b65d-2e5c31bbcc1a" providerId="AD" clId="Web-{2F96956D-6D2C-33AB-BD4A-96D73C47C684}" dt="2026-09-16T20:30:33.926" v="215"/>
        <pc:sldMkLst>
          <pc:docMk/>
          <pc:sldMk cId="3940509876" sldId="269"/>
        </pc:sldMkLst>
        <pc:spChg chg="mod">
          <ac:chgData name="Rachael Nash" userId="S::rnash@stdennis.tpacademytrust.org::762202aa-630c-4c2e-b65d-2e5c31bbcc1a" providerId="AD" clId="Web-{2F96956D-6D2C-33AB-BD4A-96D73C47C684}" dt="2026-09-16T20:30:19.645" v="211" actId="20577"/>
          <ac:spMkLst>
            <pc:docMk/>
            <pc:sldMk cId="3940509876" sldId="269"/>
            <ac:spMk id="12" creationId="{4B37A91A-A5F9-1F05-57A0-223B258E593F}"/>
          </ac:spMkLst>
        </pc:spChg>
        <pc:picChg chg="mod">
          <ac:chgData name="Rachael Nash" userId="S::rnash@stdennis.tpacademytrust.org::762202aa-630c-4c2e-b65d-2e5c31bbcc1a" providerId="AD" clId="Web-{2F96956D-6D2C-33AB-BD4A-96D73C47C684}" dt="2026-09-16T20:30:33.926" v="215"/>
          <ac:picMkLst>
            <pc:docMk/>
            <pc:sldMk cId="3940509876" sldId="269"/>
            <ac:picMk id="2" creationId="{22067874-DFD5-674F-EF2E-18425C165C57}"/>
          </ac:picMkLst>
        </pc:picChg>
      </pc:sldChg>
      <pc:sldChg chg="modSp">
        <pc:chgData name="Rachael Nash" userId="S::rnash@stdennis.tpacademytrust.org::762202aa-630c-4c2e-b65d-2e5c31bbcc1a" providerId="AD" clId="Web-{2F96956D-6D2C-33AB-BD4A-96D73C47C684}" dt="2026-09-16T20:32:26.054" v="261" actId="20577"/>
        <pc:sldMkLst>
          <pc:docMk/>
          <pc:sldMk cId="1852622280" sldId="275"/>
        </pc:sldMkLst>
        <pc:spChg chg="mod">
          <ac:chgData name="Rachael Nash" userId="S::rnash@stdennis.tpacademytrust.org::762202aa-630c-4c2e-b65d-2e5c31bbcc1a" providerId="AD" clId="Web-{2F96956D-6D2C-33AB-BD4A-96D73C47C684}" dt="2026-09-16T20:32:26.054" v="261" actId="20577"/>
          <ac:spMkLst>
            <pc:docMk/>
            <pc:sldMk cId="1852622280" sldId="275"/>
            <ac:spMk id="4" creationId="{19500E8C-9955-A9C2-F672-1E7473CF0C0E}"/>
          </ac:spMkLst>
        </pc:spChg>
      </pc:sldChg>
      <pc:sldChg chg="modSp">
        <pc:chgData name="Rachael Nash" userId="S::rnash@stdennis.tpacademytrust.org::762202aa-630c-4c2e-b65d-2e5c31bbcc1a" providerId="AD" clId="Web-{2F96956D-6D2C-33AB-BD4A-96D73C47C684}" dt="2026-09-16T20:31:06.130" v="217"/>
        <pc:sldMkLst>
          <pc:docMk/>
          <pc:sldMk cId="1584528090" sldId="276"/>
        </pc:sldMkLst>
        <pc:spChg chg="mod">
          <ac:chgData name="Rachael Nash" userId="S::rnash@stdennis.tpacademytrust.org::762202aa-630c-4c2e-b65d-2e5c31bbcc1a" providerId="AD" clId="Web-{2F96956D-6D2C-33AB-BD4A-96D73C47C684}" dt="2026-09-16T20:31:06.130" v="217"/>
          <ac:spMkLst>
            <pc:docMk/>
            <pc:sldMk cId="1584528090" sldId="276"/>
            <ac:spMk id="7" creationId="{A8581E49-3939-47C4-98B0-E9D557907B82}"/>
          </ac:spMkLst>
        </pc:spChg>
      </pc:sldChg>
      <pc:sldChg chg="modSp">
        <pc:chgData name="Rachael Nash" userId="S::rnash@stdennis.tpacademytrust.org::762202aa-630c-4c2e-b65d-2e5c31bbcc1a" providerId="AD" clId="Web-{2F96956D-6D2C-33AB-BD4A-96D73C47C684}" dt="2026-09-16T20:26:44.092" v="122" actId="1076"/>
        <pc:sldMkLst>
          <pc:docMk/>
          <pc:sldMk cId="2078933936" sldId="278"/>
        </pc:sldMkLst>
        <pc:spChg chg="mod">
          <ac:chgData name="Rachael Nash" userId="S::rnash@stdennis.tpacademytrust.org::762202aa-630c-4c2e-b65d-2e5c31bbcc1a" providerId="AD" clId="Web-{2F96956D-6D2C-33AB-BD4A-96D73C47C684}" dt="2026-09-16T20:25:59.028" v="105" actId="14100"/>
          <ac:spMkLst>
            <pc:docMk/>
            <pc:sldMk cId="2078933936" sldId="278"/>
            <ac:spMk id="2" creationId="{C3591D17-6BB0-02A7-76B5-EB5BC9D582FD}"/>
          </ac:spMkLst>
        </pc:spChg>
        <pc:spChg chg="mod">
          <ac:chgData name="Rachael Nash" userId="S::rnash@stdennis.tpacademytrust.org::762202aa-630c-4c2e-b65d-2e5c31bbcc1a" providerId="AD" clId="Web-{2F96956D-6D2C-33AB-BD4A-96D73C47C684}" dt="2026-09-16T20:26:03.637" v="107" actId="20577"/>
          <ac:spMkLst>
            <pc:docMk/>
            <pc:sldMk cId="2078933936" sldId="278"/>
            <ac:spMk id="6" creationId="{A6976B81-9BF8-BC51-3C5C-F4F440828320}"/>
          </ac:spMkLst>
        </pc:spChg>
        <pc:picChg chg="mod">
          <ac:chgData name="Rachael Nash" userId="S::rnash@stdennis.tpacademytrust.org::762202aa-630c-4c2e-b65d-2e5c31bbcc1a" providerId="AD" clId="Web-{2F96956D-6D2C-33AB-BD4A-96D73C47C684}" dt="2026-09-16T20:26:44.092" v="122" actId="1076"/>
          <ac:picMkLst>
            <pc:docMk/>
            <pc:sldMk cId="2078933936" sldId="278"/>
            <ac:picMk id="4" creationId="{60A7956A-63DB-742A-8CD4-483F78487F60}"/>
          </ac:picMkLst>
        </pc:picChg>
        <pc:picChg chg="mod">
          <ac:chgData name="Rachael Nash" userId="S::rnash@stdennis.tpacademytrust.org::762202aa-630c-4c2e-b65d-2e5c31bbcc1a" providerId="AD" clId="Web-{2F96956D-6D2C-33AB-BD4A-96D73C47C684}" dt="2026-09-16T20:26:38.138" v="119" actId="1076"/>
          <ac:picMkLst>
            <pc:docMk/>
            <pc:sldMk cId="2078933936" sldId="278"/>
            <ac:picMk id="7" creationId="{7D0AE60C-3A26-F535-FF57-25C110042D27}"/>
          </ac:picMkLst>
        </pc:picChg>
        <pc:picChg chg="mod">
          <ac:chgData name="Rachael Nash" userId="S::rnash@stdennis.tpacademytrust.org::762202aa-630c-4c2e-b65d-2e5c31bbcc1a" providerId="AD" clId="Web-{2F96956D-6D2C-33AB-BD4A-96D73C47C684}" dt="2026-09-16T20:26:32.951" v="117" actId="1076"/>
          <ac:picMkLst>
            <pc:docMk/>
            <pc:sldMk cId="2078933936" sldId="278"/>
            <ac:picMk id="8" creationId="{CDD0288E-1CD7-4DEF-F7B1-7989BA2B83BC}"/>
          </ac:picMkLst>
        </pc:picChg>
      </pc:sldChg>
      <pc:sldChg chg="modSp">
        <pc:chgData name="Rachael Nash" userId="S::rnash@stdennis.tpacademytrust.org::762202aa-630c-4c2e-b65d-2e5c31bbcc1a" providerId="AD" clId="Web-{2F96956D-6D2C-33AB-BD4A-96D73C47C684}" dt="2026-09-16T20:31:23.600" v="219" actId="14100"/>
        <pc:sldMkLst>
          <pc:docMk/>
          <pc:sldMk cId="3711349330" sldId="279"/>
        </pc:sldMkLst>
        <pc:spChg chg="mod">
          <ac:chgData name="Rachael Nash" userId="S::rnash@stdennis.tpacademytrust.org::762202aa-630c-4c2e-b65d-2e5c31bbcc1a" providerId="AD" clId="Web-{2F96956D-6D2C-33AB-BD4A-96D73C47C684}" dt="2026-09-16T20:31:23.600" v="219" actId="14100"/>
          <ac:spMkLst>
            <pc:docMk/>
            <pc:sldMk cId="3711349330" sldId="279"/>
            <ac:spMk id="7" creationId="{60CD3330-3CB2-D82D-AB8A-21B61E26D3B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F456FD8E-CC0B-4A0C-9374-346966FF812B}" type="datetimeFigureOut">
              <a:rPr lang="en-GB" smtClean="0"/>
              <a:t>16/09/2026</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8900935A-4624-44F4-BDD9-CADF330D697C}" type="slidenum">
              <a:rPr lang="en-GB" smtClean="0"/>
              <a:t>‹#›</a:t>
            </a:fld>
            <a:endParaRPr lang="en-GB"/>
          </a:p>
        </p:txBody>
      </p:sp>
    </p:spTree>
    <p:extLst>
      <p:ext uri="{BB962C8B-B14F-4D97-AF65-F5344CB8AC3E}">
        <p14:creationId xmlns:p14="http://schemas.microsoft.com/office/powerpoint/2010/main" val="939868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a:t>
            </a:fld>
            <a:endParaRPr lang="en-GB"/>
          </a:p>
        </p:txBody>
      </p:sp>
    </p:spTree>
    <p:extLst>
      <p:ext uri="{BB962C8B-B14F-4D97-AF65-F5344CB8AC3E}">
        <p14:creationId xmlns:p14="http://schemas.microsoft.com/office/powerpoint/2010/main" val="1894817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2</a:t>
            </a:fld>
            <a:endParaRPr lang="en-GB"/>
          </a:p>
        </p:txBody>
      </p:sp>
    </p:spTree>
    <p:extLst>
      <p:ext uri="{BB962C8B-B14F-4D97-AF65-F5344CB8AC3E}">
        <p14:creationId xmlns:p14="http://schemas.microsoft.com/office/powerpoint/2010/main" val="3473834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3</a:t>
            </a:fld>
            <a:endParaRPr lang="en-GB"/>
          </a:p>
        </p:txBody>
      </p:sp>
    </p:spTree>
    <p:extLst>
      <p:ext uri="{BB962C8B-B14F-4D97-AF65-F5344CB8AC3E}">
        <p14:creationId xmlns:p14="http://schemas.microsoft.com/office/powerpoint/2010/main" val="3839387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4</a:t>
            </a:fld>
            <a:endParaRPr lang="en-GB"/>
          </a:p>
        </p:txBody>
      </p:sp>
    </p:spTree>
    <p:extLst>
      <p:ext uri="{BB962C8B-B14F-4D97-AF65-F5344CB8AC3E}">
        <p14:creationId xmlns:p14="http://schemas.microsoft.com/office/powerpoint/2010/main" val="2620402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5</a:t>
            </a:fld>
            <a:endParaRPr lang="en-GB"/>
          </a:p>
        </p:txBody>
      </p:sp>
    </p:spTree>
    <p:extLst>
      <p:ext uri="{BB962C8B-B14F-4D97-AF65-F5344CB8AC3E}">
        <p14:creationId xmlns:p14="http://schemas.microsoft.com/office/powerpoint/2010/main" val="951146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6</a:t>
            </a:fld>
            <a:endParaRPr lang="en-GB"/>
          </a:p>
        </p:txBody>
      </p:sp>
    </p:spTree>
    <p:extLst>
      <p:ext uri="{BB962C8B-B14F-4D97-AF65-F5344CB8AC3E}">
        <p14:creationId xmlns:p14="http://schemas.microsoft.com/office/powerpoint/2010/main" val="946595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A28D3-EBF8-B7F6-57C0-BD01059086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3D92B6-E0F1-5995-1AC2-56E5A132F6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4B0AD5-9683-4A15-01BB-FB78A366024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2F97BAE-404B-F574-D27F-5CB0AD43D397}"/>
              </a:ext>
            </a:extLst>
          </p:cNvPr>
          <p:cNvSpPr>
            <a:spLocks noGrp="1"/>
          </p:cNvSpPr>
          <p:nvPr>
            <p:ph type="sldNum" sz="quarter" idx="5"/>
          </p:nvPr>
        </p:nvSpPr>
        <p:spPr/>
        <p:txBody>
          <a:bodyPr/>
          <a:lstStyle/>
          <a:p>
            <a:fld id="{8900935A-4624-44F4-BDD9-CADF330D697C}" type="slidenum">
              <a:rPr lang="en-GB" smtClean="0"/>
              <a:t>7</a:t>
            </a:fld>
            <a:endParaRPr lang="en-GB"/>
          </a:p>
        </p:txBody>
      </p:sp>
    </p:spTree>
    <p:extLst>
      <p:ext uri="{BB962C8B-B14F-4D97-AF65-F5344CB8AC3E}">
        <p14:creationId xmlns:p14="http://schemas.microsoft.com/office/powerpoint/2010/main" val="398646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80E8C-37DF-2BF0-E356-90D57803E8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50A592-E5C9-EBFA-6B92-15DF1B1B56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5F69F3-E636-B091-5FAF-D7DD65F9767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746B325-5F17-E097-6044-418A715FB779}"/>
              </a:ext>
            </a:extLst>
          </p:cNvPr>
          <p:cNvSpPr>
            <a:spLocks noGrp="1"/>
          </p:cNvSpPr>
          <p:nvPr>
            <p:ph type="sldNum" sz="quarter" idx="5"/>
          </p:nvPr>
        </p:nvSpPr>
        <p:spPr/>
        <p:txBody>
          <a:bodyPr/>
          <a:lstStyle/>
          <a:p>
            <a:fld id="{8900935A-4624-44F4-BDD9-CADF330D697C}" type="slidenum">
              <a:rPr lang="en-GB" smtClean="0"/>
              <a:t>8</a:t>
            </a:fld>
            <a:endParaRPr lang="en-GB"/>
          </a:p>
        </p:txBody>
      </p:sp>
    </p:spTree>
    <p:extLst>
      <p:ext uri="{BB962C8B-B14F-4D97-AF65-F5344CB8AC3E}">
        <p14:creationId xmlns:p14="http://schemas.microsoft.com/office/powerpoint/2010/main" val="35805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9</a:t>
            </a:fld>
            <a:endParaRPr lang="en-GB"/>
          </a:p>
        </p:txBody>
      </p:sp>
    </p:spTree>
    <p:extLst>
      <p:ext uri="{BB962C8B-B14F-4D97-AF65-F5344CB8AC3E}">
        <p14:creationId xmlns:p14="http://schemas.microsoft.com/office/powerpoint/2010/main" val="3711643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10</a:t>
            </a:fld>
            <a:endParaRPr lang="en-GB"/>
          </a:p>
        </p:txBody>
      </p:sp>
    </p:spTree>
    <p:extLst>
      <p:ext uri="{BB962C8B-B14F-4D97-AF65-F5344CB8AC3E}">
        <p14:creationId xmlns:p14="http://schemas.microsoft.com/office/powerpoint/2010/main" val="1538747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11</a:t>
            </a:fld>
            <a:endParaRPr lang="en-GB"/>
          </a:p>
        </p:txBody>
      </p:sp>
    </p:spTree>
    <p:extLst>
      <p:ext uri="{BB962C8B-B14F-4D97-AF65-F5344CB8AC3E}">
        <p14:creationId xmlns:p14="http://schemas.microsoft.com/office/powerpoint/2010/main" val="3620996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12</a:t>
            </a:fld>
            <a:endParaRPr lang="en-GB"/>
          </a:p>
        </p:txBody>
      </p:sp>
    </p:spTree>
    <p:extLst>
      <p:ext uri="{BB962C8B-B14F-4D97-AF65-F5344CB8AC3E}">
        <p14:creationId xmlns:p14="http://schemas.microsoft.com/office/powerpoint/2010/main" val="225904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13</a:t>
            </a:fld>
            <a:endParaRPr lang="en-GB"/>
          </a:p>
        </p:txBody>
      </p:sp>
    </p:spTree>
    <p:extLst>
      <p:ext uri="{BB962C8B-B14F-4D97-AF65-F5344CB8AC3E}">
        <p14:creationId xmlns:p14="http://schemas.microsoft.com/office/powerpoint/2010/main" val="1724844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8900935A-4624-44F4-BDD9-CADF330D697C}" type="slidenum">
              <a:rPr lang="en-GB" smtClean="0"/>
              <a:t>14</a:t>
            </a:fld>
            <a:endParaRPr lang="en-GB"/>
          </a:p>
        </p:txBody>
      </p:sp>
    </p:spTree>
    <p:extLst>
      <p:ext uri="{BB962C8B-B14F-4D97-AF65-F5344CB8AC3E}">
        <p14:creationId xmlns:p14="http://schemas.microsoft.com/office/powerpoint/2010/main" val="3766680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81F25-2C66-F7FD-F062-92123859B5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924788-6896-B423-C50A-4E6679854A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F51200-8ADE-34CF-9963-3E6088B1B58F}"/>
              </a:ext>
            </a:extLst>
          </p:cNvPr>
          <p:cNvSpPr>
            <a:spLocks noGrp="1"/>
          </p:cNvSpPr>
          <p:nvPr>
            <p:ph type="body" idx="1"/>
          </p:nvPr>
        </p:nvSpPr>
        <p:spPr/>
        <p:txBody>
          <a:bodyPr/>
          <a:lstStyle/>
          <a:p>
            <a:endParaRPr lang="en-GB" dirty="0">
              <a:ea typeface="Calibri"/>
              <a:cs typeface="Calibri"/>
            </a:endParaRPr>
          </a:p>
        </p:txBody>
      </p:sp>
      <p:sp>
        <p:nvSpPr>
          <p:cNvPr id="4" name="Slide Number Placeholder 3">
            <a:extLst>
              <a:ext uri="{FF2B5EF4-FFF2-40B4-BE49-F238E27FC236}">
                <a16:creationId xmlns:a16="http://schemas.microsoft.com/office/drawing/2014/main" id="{72D4A900-5117-FD4B-AFAF-3146706FC5F4}"/>
              </a:ext>
            </a:extLst>
          </p:cNvPr>
          <p:cNvSpPr>
            <a:spLocks noGrp="1"/>
          </p:cNvSpPr>
          <p:nvPr>
            <p:ph type="sldNum" sz="quarter" idx="5"/>
          </p:nvPr>
        </p:nvSpPr>
        <p:spPr/>
        <p:txBody>
          <a:bodyPr/>
          <a:lstStyle/>
          <a:p>
            <a:fld id="{8900935A-4624-44F4-BDD9-CADF330D697C}" type="slidenum">
              <a:rPr lang="en-GB" smtClean="0"/>
              <a:t>15</a:t>
            </a:fld>
            <a:endParaRPr lang="en-GB"/>
          </a:p>
        </p:txBody>
      </p:sp>
    </p:spTree>
    <p:extLst>
      <p:ext uri="{BB962C8B-B14F-4D97-AF65-F5344CB8AC3E}">
        <p14:creationId xmlns:p14="http://schemas.microsoft.com/office/powerpoint/2010/main" val="7597862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16</a:t>
            </a:fld>
            <a:endParaRPr lang="en-GB"/>
          </a:p>
        </p:txBody>
      </p:sp>
    </p:spTree>
    <p:extLst>
      <p:ext uri="{BB962C8B-B14F-4D97-AF65-F5344CB8AC3E}">
        <p14:creationId xmlns:p14="http://schemas.microsoft.com/office/powerpoint/2010/main" val="191021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17</a:t>
            </a:fld>
            <a:endParaRPr lang="en-GB"/>
          </a:p>
        </p:txBody>
      </p:sp>
    </p:spTree>
    <p:extLst>
      <p:ext uri="{BB962C8B-B14F-4D97-AF65-F5344CB8AC3E}">
        <p14:creationId xmlns:p14="http://schemas.microsoft.com/office/powerpoint/2010/main" val="1952178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00935A-4624-44F4-BDD9-CADF330D697C}" type="slidenum">
              <a:rPr lang="en-GB" smtClean="0"/>
              <a:t>18</a:t>
            </a:fld>
            <a:endParaRPr lang="en-GB"/>
          </a:p>
        </p:txBody>
      </p:sp>
    </p:spTree>
    <p:extLst>
      <p:ext uri="{BB962C8B-B14F-4D97-AF65-F5344CB8AC3E}">
        <p14:creationId xmlns:p14="http://schemas.microsoft.com/office/powerpoint/2010/main" val="1721304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28118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70953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004849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98D0914-167F-46FD-97BE-02FA55F1230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61668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98D0914-167F-46FD-97BE-02FA55F12303}"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31181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98D0914-167F-46FD-97BE-02FA55F12303}"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928705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8D0914-167F-46FD-97BE-02FA55F12303}"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344708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502396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8D0914-167F-46FD-97BE-02FA55F1230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1698726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94609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8D0914-167F-46FD-97BE-02FA55F1230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BA3988-EC2A-4BEF-A3DE-CDA4636FA44B}" type="slidenum">
              <a:rPr lang="en-US" smtClean="0"/>
              <a:t>‹#›</a:t>
            </a:fld>
            <a:endParaRPr lang="en-US"/>
          </a:p>
        </p:txBody>
      </p:sp>
    </p:spTree>
    <p:extLst>
      <p:ext uri="{BB962C8B-B14F-4D97-AF65-F5344CB8AC3E}">
        <p14:creationId xmlns:p14="http://schemas.microsoft.com/office/powerpoint/2010/main" val="2704237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9000"/>
            <a:lum/>
          </a:blip>
          <a:srcRect/>
          <a:stretch>
            <a:fillRect l="57000" t="48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8D0914-167F-46FD-97BE-02FA55F12303}" type="datetimeFigureOut">
              <a:rPr lang="en-US" smtClean="0"/>
              <a:t>9/16/2026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A3988-EC2A-4BEF-A3DE-CDA4636FA44B}" type="slidenum">
              <a:rPr lang="en-US" smtClean="0"/>
              <a:t>‹#›</a:t>
            </a:fld>
            <a:endParaRPr lang="en-US"/>
          </a:p>
        </p:txBody>
      </p:sp>
    </p:spTree>
    <p:extLst>
      <p:ext uri="{BB962C8B-B14F-4D97-AF65-F5344CB8AC3E}">
        <p14:creationId xmlns:p14="http://schemas.microsoft.com/office/powerpoint/2010/main" val="1807860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stdennis.academy/page/?title=Year%205&amp;pid=76"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hyperlink" Target="https://cornwall.cloud.servelec-synergy.com/synergyweb/FSMMain.aspx"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parentpay.com/"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hyperlink" Target="https://forms.cloud.microsoft/e/VsnzhGPmjm" TargetMode="Externa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443023" y="489098"/>
            <a:ext cx="11079126" cy="3170099"/>
          </a:xfrm>
          <a:prstGeom prst="rect">
            <a:avLst/>
          </a:prstGeom>
          <a:noFill/>
        </p:spPr>
        <p:txBody>
          <a:bodyPr wrap="square" lIns="91440" tIns="45720" rIns="91440" bIns="45720" rtlCol="0" anchor="t">
            <a:spAutoFit/>
          </a:bodyPr>
          <a:lstStyle/>
          <a:p>
            <a:pPr algn="ctr">
              <a:spcAft>
                <a:spcPts val="1200"/>
              </a:spcAft>
            </a:pPr>
            <a:r>
              <a:rPr lang="en-US" sz="6000" b="1" dirty="0">
                <a:solidFill>
                  <a:srgbClr val="7030A0"/>
                </a:solidFill>
                <a:latin typeface="NTFPreCursive" panose="03000400000000000000" pitchFamily="66" charset="0"/>
              </a:rPr>
              <a:t>Meet the Teacher</a:t>
            </a:r>
          </a:p>
          <a:p>
            <a:pPr algn="ctr">
              <a:spcAft>
                <a:spcPts val="1200"/>
              </a:spcAft>
            </a:pPr>
            <a:r>
              <a:rPr lang="en-US" sz="6000" b="1" dirty="0">
                <a:solidFill>
                  <a:srgbClr val="7030A0"/>
                </a:solidFill>
                <a:latin typeface="NTFPreCursive"/>
              </a:rPr>
              <a:t>Year 4/5</a:t>
            </a:r>
            <a:endParaRPr lang="en-US" sz="6000" b="1" dirty="0">
              <a:solidFill>
                <a:srgbClr val="7030A0"/>
              </a:solidFill>
              <a:latin typeface="NTFPreCursive" panose="03000400000000000000" pitchFamily="66" charset="0"/>
            </a:endParaRPr>
          </a:p>
          <a:p>
            <a:pPr algn="ctr">
              <a:spcAft>
                <a:spcPts val="1200"/>
              </a:spcAft>
            </a:pPr>
            <a:r>
              <a:rPr lang="en-US" sz="6000" b="1" dirty="0">
                <a:solidFill>
                  <a:srgbClr val="7030A0"/>
                </a:solidFill>
                <a:latin typeface="NTFPreCursive"/>
              </a:rPr>
              <a:t>2026 - 2027</a:t>
            </a:r>
            <a:endParaRPr lang="en-GB" sz="6000" b="1" dirty="0">
              <a:solidFill>
                <a:srgbClr val="7030A0"/>
              </a:solidFill>
              <a:latin typeface="NTFPreCursive"/>
            </a:endParaRPr>
          </a:p>
        </p:txBody>
      </p:sp>
    </p:spTree>
    <p:extLst>
      <p:ext uri="{BB962C8B-B14F-4D97-AF65-F5344CB8AC3E}">
        <p14:creationId xmlns:p14="http://schemas.microsoft.com/office/powerpoint/2010/main" val="328991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43023" y="276559"/>
            <a:ext cx="11770006" cy="350865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panose="03000400000000000000" pitchFamily="66" charset="0"/>
              </a:rPr>
              <a:t>Year 4/5 Team</a:t>
            </a:r>
          </a:p>
          <a:p>
            <a:r>
              <a:rPr lang="en-US" sz="5400" b="1" dirty="0">
                <a:solidFill>
                  <a:srgbClr val="7030A0"/>
                </a:solidFill>
                <a:latin typeface="NTFPreCursive"/>
              </a:rPr>
              <a:t>Head Teacher: </a:t>
            </a:r>
            <a:r>
              <a:rPr lang="en-US" sz="4800" dirty="0" err="1">
                <a:solidFill>
                  <a:srgbClr val="7030A0"/>
                </a:solidFill>
                <a:latin typeface="NTFPreCursive"/>
              </a:rPr>
              <a:t>Mrs</a:t>
            </a:r>
            <a:r>
              <a:rPr lang="en-US" sz="4800" dirty="0">
                <a:solidFill>
                  <a:srgbClr val="7030A0"/>
                </a:solidFill>
                <a:latin typeface="NTFPreCursive"/>
              </a:rPr>
              <a:t> Rebekah Bailey</a:t>
            </a:r>
          </a:p>
          <a:p>
            <a:r>
              <a:rPr lang="en-US" sz="5400" b="1" dirty="0">
                <a:solidFill>
                  <a:srgbClr val="7030A0"/>
                </a:solidFill>
                <a:latin typeface="NTFPreCursive"/>
              </a:rPr>
              <a:t>Teachers: </a:t>
            </a:r>
            <a:r>
              <a:rPr lang="en-US" sz="4800" dirty="0" err="1">
                <a:solidFill>
                  <a:srgbClr val="7030A0"/>
                </a:solidFill>
                <a:latin typeface="NTFPreCursive"/>
              </a:rPr>
              <a:t>Mrs</a:t>
            </a:r>
            <a:r>
              <a:rPr lang="en-US" sz="4800" dirty="0">
                <a:solidFill>
                  <a:srgbClr val="7030A0"/>
                </a:solidFill>
                <a:latin typeface="NTFPreCursive"/>
              </a:rPr>
              <a:t> Rachael Nash &amp; </a:t>
            </a:r>
            <a:r>
              <a:rPr lang="en-US" sz="4800" dirty="0" err="1">
                <a:solidFill>
                  <a:srgbClr val="7030A0"/>
                </a:solidFill>
                <a:latin typeface="NTFPreCursive"/>
              </a:rPr>
              <a:t>Mrs</a:t>
            </a:r>
            <a:r>
              <a:rPr lang="en-US" sz="4800" dirty="0">
                <a:solidFill>
                  <a:srgbClr val="7030A0"/>
                </a:solidFill>
                <a:latin typeface="NTFPreCursive"/>
              </a:rPr>
              <a:t> Sarah Turnham</a:t>
            </a:r>
          </a:p>
          <a:p>
            <a:r>
              <a:rPr lang="en-US" sz="5400" b="1" dirty="0">
                <a:solidFill>
                  <a:srgbClr val="7030A0"/>
                </a:solidFill>
                <a:latin typeface="NTFPreCursive"/>
              </a:rPr>
              <a:t>Teaching Assistants: </a:t>
            </a:r>
            <a:r>
              <a:rPr lang="en-US" sz="4800" dirty="0" err="1">
                <a:solidFill>
                  <a:srgbClr val="7030A0"/>
                </a:solidFill>
                <a:latin typeface="NTFPreCursive"/>
              </a:rPr>
              <a:t>Mrs</a:t>
            </a:r>
            <a:r>
              <a:rPr lang="en-US" sz="4800" dirty="0">
                <a:solidFill>
                  <a:srgbClr val="7030A0"/>
                </a:solidFill>
                <a:latin typeface="NTFPreCursive"/>
              </a:rPr>
              <a:t> Tracey Julian</a:t>
            </a:r>
            <a:endParaRPr lang="en-US" sz="4800" dirty="0">
              <a:solidFill>
                <a:srgbClr val="7030A0"/>
              </a:solidFill>
              <a:latin typeface="NTFPreCursive" panose="03000400000000000000" pitchFamily="66" charset="0"/>
            </a:endParaRPr>
          </a:p>
        </p:txBody>
      </p:sp>
      <p:sp>
        <p:nvSpPr>
          <p:cNvPr id="2" name="TextBox 1">
            <a:extLst>
              <a:ext uri="{FF2B5EF4-FFF2-40B4-BE49-F238E27FC236}">
                <a16:creationId xmlns:a16="http://schemas.microsoft.com/office/drawing/2014/main" id="{21A677B8-699B-6721-783A-F5818E5538D0}"/>
              </a:ext>
            </a:extLst>
          </p:cNvPr>
          <p:cNvSpPr txBox="1"/>
          <p:nvPr/>
        </p:nvSpPr>
        <p:spPr>
          <a:xfrm>
            <a:off x="516188" y="4603335"/>
            <a:ext cx="6250371" cy="1477328"/>
          </a:xfrm>
          <a:prstGeom prst="rect">
            <a:avLst/>
          </a:prstGeom>
          <a:noFill/>
        </p:spPr>
        <p:txBody>
          <a:bodyPr wrap="square" lIns="91440" tIns="45720" rIns="91440" bIns="45720" rtlCol="0" anchor="t">
            <a:spAutoFit/>
          </a:bodyPr>
          <a:lstStyle/>
          <a:p>
            <a:r>
              <a:rPr lang="en-GB" sz="2400" dirty="0">
                <a:solidFill>
                  <a:srgbClr val="7030A0"/>
                </a:solidFill>
                <a:latin typeface="NTFPreCursive"/>
              </a:rPr>
              <a:t>The best way to get hold of us is a note in the planner or to email the office and they will forward it on to us. And, of course, we have our open door policy.</a:t>
            </a:r>
            <a:endParaRPr lang="en-GB" sz="2400" dirty="0">
              <a:solidFill>
                <a:srgbClr val="7030A0"/>
              </a:solidFill>
              <a:latin typeface="NTFPreCursive"/>
              <a:ea typeface="Calibri"/>
              <a:cs typeface="Calibri"/>
            </a:endParaRPr>
          </a:p>
          <a:p>
            <a:endParaRPr lang="en-GB" dirty="0">
              <a:solidFill>
                <a:srgbClr val="FF0000"/>
              </a:solidFill>
              <a:ea typeface="Calibri"/>
              <a:cs typeface="Calibri"/>
            </a:endParaRPr>
          </a:p>
        </p:txBody>
      </p:sp>
    </p:spTree>
    <p:extLst>
      <p:ext uri="{BB962C8B-B14F-4D97-AF65-F5344CB8AC3E}">
        <p14:creationId xmlns:p14="http://schemas.microsoft.com/office/powerpoint/2010/main" val="2585122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31B20FCE-D55D-2905-FEA2-3A1146092707}"/>
              </a:ext>
            </a:extLst>
          </p:cNvPr>
          <p:cNvSpPr txBox="1"/>
          <p:nvPr/>
        </p:nvSpPr>
        <p:spPr>
          <a:xfrm>
            <a:off x="443023" y="489098"/>
            <a:ext cx="11079126" cy="7048083"/>
          </a:xfrm>
          <a:prstGeom prst="rect">
            <a:avLst/>
          </a:prstGeom>
          <a:noFill/>
        </p:spPr>
        <p:txBody>
          <a:bodyPr wrap="square" lIns="91440" tIns="45720" rIns="91440" bIns="45720" rtlCol="0" anchor="t">
            <a:spAutoFit/>
          </a:bodyPr>
          <a:lstStyle/>
          <a:p>
            <a:pPr algn="ctr"/>
            <a:r>
              <a:rPr lang="en-US" sz="4800" b="1" dirty="0">
                <a:solidFill>
                  <a:srgbClr val="7030A0"/>
                </a:solidFill>
                <a:latin typeface="NTFPreCursive"/>
              </a:rPr>
              <a:t>Year 4/5 Topics</a:t>
            </a:r>
          </a:p>
          <a:p>
            <a:r>
              <a:rPr lang="en-US" sz="3600" b="1" dirty="0">
                <a:solidFill>
                  <a:srgbClr val="7030A0"/>
                </a:solidFill>
                <a:latin typeface="NTFPreCursive"/>
              </a:rPr>
              <a:t>Autumn 1: </a:t>
            </a:r>
            <a:r>
              <a:rPr lang="en-US" sz="3600" dirty="0">
                <a:solidFill>
                  <a:srgbClr val="7030A0"/>
                </a:solidFill>
                <a:latin typeface="NTFPreCursive"/>
              </a:rPr>
              <a:t>Why do people live in and visit mountain regions?</a:t>
            </a:r>
            <a:endParaRPr lang="en-US" sz="3600" dirty="0">
              <a:solidFill>
                <a:srgbClr val="000000"/>
              </a:solidFill>
              <a:latin typeface="NTFPreCursive"/>
            </a:endParaRPr>
          </a:p>
          <a:p>
            <a:r>
              <a:rPr lang="en-US" sz="3600" b="1" dirty="0">
                <a:solidFill>
                  <a:srgbClr val="7030A0"/>
                </a:solidFill>
                <a:latin typeface="NTFPreCursive"/>
              </a:rPr>
              <a:t>Autumn 2: </a:t>
            </a:r>
            <a:r>
              <a:rPr lang="en-US" sz="3600" dirty="0">
                <a:solidFill>
                  <a:srgbClr val="7030A0"/>
                </a:solidFill>
                <a:latin typeface="NTFPreCursive"/>
              </a:rPr>
              <a:t>What is life like in different climate zones?</a:t>
            </a:r>
            <a:endParaRPr lang="en-US" sz="3600">
              <a:solidFill>
                <a:srgbClr val="000000"/>
              </a:solidFill>
              <a:latin typeface="NTFPreCursive" panose="03000400000000000000" pitchFamily="66" charset="0"/>
            </a:endParaRPr>
          </a:p>
          <a:p>
            <a:r>
              <a:rPr lang="en-US" sz="3600" b="1" dirty="0">
                <a:solidFill>
                  <a:srgbClr val="7030A0"/>
                </a:solidFill>
                <a:latin typeface="NTFPreCursive"/>
              </a:rPr>
              <a:t>Spring 1: </a:t>
            </a:r>
            <a:r>
              <a:rPr lang="en-US" sz="3600" dirty="0">
                <a:solidFill>
                  <a:srgbClr val="7030A0"/>
                </a:solidFill>
                <a:latin typeface="NTFPreCursive"/>
              </a:rPr>
              <a:t>What impact did the Industrial Revolution have on Cornish tin mining?</a:t>
            </a:r>
            <a:endParaRPr lang="en-US" sz="3600">
              <a:solidFill>
                <a:srgbClr val="000000"/>
              </a:solidFill>
              <a:latin typeface="NTFPreCursive" panose="03000400000000000000" pitchFamily="66" charset="0"/>
            </a:endParaRPr>
          </a:p>
          <a:p>
            <a:r>
              <a:rPr lang="en-US" sz="3600" b="1" dirty="0">
                <a:solidFill>
                  <a:srgbClr val="7030A0"/>
                </a:solidFill>
                <a:latin typeface="NTFPreCursive"/>
              </a:rPr>
              <a:t>Spring 2: </a:t>
            </a:r>
            <a:r>
              <a:rPr lang="en-US" sz="3600" dirty="0">
                <a:solidFill>
                  <a:srgbClr val="7030A0"/>
                </a:solidFill>
                <a:latin typeface="NTFPreCursive"/>
              </a:rPr>
              <a:t>When and why did the Maya disappear?</a:t>
            </a:r>
            <a:endParaRPr lang="en-US" sz="3600">
              <a:solidFill>
                <a:srgbClr val="000000"/>
              </a:solidFill>
              <a:latin typeface="NTFPreCursive" panose="03000400000000000000" pitchFamily="66" charset="0"/>
            </a:endParaRPr>
          </a:p>
          <a:p>
            <a:r>
              <a:rPr lang="en-US" sz="3600" b="1" dirty="0">
                <a:solidFill>
                  <a:srgbClr val="7030A0"/>
                </a:solidFill>
                <a:latin typeface="NTFPreCursive"/>
              </a:rPr>
              <a:t>Summer 1: </a:t>
            </a:r>
            <a:r>
              <a:rPr lang="en-US" sz="3600" dirty="0">
                <a:solidFill>
                  <a:srgbClr val="7030A0"/>
                </a:solidFill>
                <a:latin typeface="NTFPreCursive"/>
              </a:rPr>
              <a:t>Where can we see the influence of Ancient Greece today?</a:t>
            </a:r>
            <a:endParaRPr lang="en-US" sz="3600">
              <a:solidFill>
                <a:srgbClr val="000000"/>
              </a:solidFill>
              <a:latin typeface="NTFPreCursive" panose="03000400000000000000" pitchFamily="66" charset="0"/>
            </a:endParaRPr>
          </a:p>
          <a:p>
            <a:r>
              <a:rPr lang="en-US" sz="3600" b="1" dirty="0">
                <a:solidFill>
                  <a:srgbClr val="7030A0"/>
                </a:solidFill>
                <a:latin typeface="NTFPreCursive"/>
              </a:rPr>
              <a:t>Summer 2: </a:t>
            </a:r>
            <a:r>
              <a:rPr lang="en-US" sz="3600" dirty="0">
                <a:solidFill>
                  <a:srgbClr val="7030A0"/>
                </a:solidFill>
                <a:latin typeface="NTFPreCursive"/>
              </a:rPr>
              <a:t>How do rivers impact the lives of people around the world?</a:t>
            </a:r>
            <a:endParaRPr lang="en-US" sz="3600">
              <a:solidFill>
                <a:srgbClr val="000000"/>
              </a:solidFill>
              <a:latin typeface="NTFPreCursive"/>
            </a:endParaRPr>
          </a:p>
          <a:p>
            <a:endParaRPr lang="en-US" sz="4400" dirty="0">
              <a:solidFill>
                <a:srgbClr val="7030A0"/>
              </a:solidFill>
              <a:latin typeface="NTFPreCursive" panose="03000400000000000000" pitchFamily="66" charset="0"/>
            </a:endParaRPr>
          </a:p>
        </p:txBody>
      </p:sp>
      <p:sp>
        <p:nvSpPr>
          <p:cNvPr id="2" name="TextBox 1">
            <a:extLst>
              <a:ext uri="{FF2B5EF4-FFF2-40B4-BE49-F238E27FC236}">
                <a16:creationId xmlns:a16="http://schemas.microsoft.com/office/drawing/2014/main" id="{4400C817-A946-71A8-2B08-81492124E049}"/>
              </a:ext>
            </a:extLst>
          </p:cNvPr>
          <p:cNvSpPr txBox="1"/>
          <p:nvPr/>
        </p:nvSpPr>
        <p:spPr>
          <a:xfrm>
            <a:off x="443023" y="5999570"/>
            <a:ext cx="5832648" cy="369332"/>
          </a:xfrm>
          <a:prstGeom prst="rect">
            <a:avLst/>
          </a:prstGeom>
          <a:noFill/>
        </p:spPr>
        <p:txBody>
          <a:bodyPr wrap="square" lIns="91440" tIns="45720" rIns="91440" bIns="45720" rtlCol="0" anchor="t">
            <a:spAutoFit/>
          </a:bodyPr>
          <a:lstStyle/>
          <a:p>
            <a:r>
              <a:rPr lang="en-GB" dirty="0">
                <a:solidFill>
                  <a:srgbClr val="7030A0"/>
                </a:solidFill>
              </a:rPr>
              <a:t> </a:t>
            </a:r>
            <a:r>
              <a:rPr lang="en-GB" dirty="0">
                <a:solidFill>
                  <a:srgbClr val="7030A0"/>
                </a:solidFill>
                <a:latin typeface="NTFPreCursive"/>
              </a:rPr>
              <a:t>Stunning Starts and Fab Finishes!</a:t>
            </a:r>
            <a:endParaRPr lang="en-GB" dirty="0">
              <a:solidFill>
                <a:srgbClr val="7030A0"/>
              </a:solidFill>
              <a:latin typeface="NTFPreCursive"/>
              <a:ea typeface="Calibri"/>
              <a:cs typeface="Calibri"/>
            </a:endParaRPr>
          </a:p>
        </p:txBody>
      </p:sp>
    </p:spTree>
    <p:extLst>
      <p:ext uri="{BB962C8B-B14F-4D97-AF65-F5344CB8AC3E}">
        <p14:creationId xmlns:p14="http://schemas.microsoft.com/office/powerpoint/2010/main" val="517289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1" y="265926"/>
            <a:ext cx="11079126" cy="2677656"/>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Website</a:t>
            </a:r>
          </a:p>
          <a:p>
            <a:pPr algn="ctr"/>
            <a:r>
              <a:rPr lang="en-US" sz="3600" dirty="0">
                <a:solidFill>
                  <a:srgbClr val="7030A0"/>
                </a:solidFill>
                <a:latin typeface="NTFPreCursive" panose="03000400000000000000" pitchFamily="66" charset="0"/>
              </a:rPr>
              <a:t>Our class website page has all our plans for the coming term and Knowledge </a:t>
            </a:r>
            <a:r>
              <a:rPr lang="en-US" sz="3600" dirty="0" err="1">
                <a:solidFill>
                  <a:srgbClr val="7030A0"/>
                </a:solidFill>
                <a:latin typeface="NTFPreCursive" panose="03000400000000000000" pitchFamily="66" charset="0"/>
              </a:rPr>
              <a:t>Organisers</a:t>
            </a:r>
            <a:r>
              <a:rPr lang="en-US" sz="3600" dirty="0">
                <a:solidFill>
                  <a:srgbClr val="7030A0"/>
                </a:solidFill>
                <a:latin typeface="NTFPreCursive" panose="03000400000000000000" pitchFamily="66" charset="0"/>
              </a:rPr>
              <a:t> with key learning. You will also receive a paper copy of these.</a:t>
            </a:r>
          </a:p>
        </p:txBody>
      </p:sp>
      <p:sp>
        <p:nvSpPr>
          <p:cNvPr id="7" name="TextBox 6">
            <a:extLst>
              <a:ext uri="{FF2B5EF4-FFF2-40B4-BE49-F238E27FC236}">
                <a16:creationId xmlns:a16="http://schemas.microsoft.com/office/drawing/2014/main" id="{74591ABF-639D-E5F1-E5F3-A5E054D5C1DD}"/>
              </a:ext>
            </a:extLst>
          </p:cNvPr>
          <p:cNvSpPr txBox="1"/>
          <p:nvPr/>
        </p:nvSpPr>
        <p:spPr>
          <a:xfrm>
            <a:off x="1358812" y="3791315"/>
            <a:ext cx="5832648" cy="369332"/>
          </a:xfrm>
          <a:prstGeom prst="rect">
            <a:avLst/>
          </a:prstGeom>
          <a:noFill/>
        </p:spPr>
        <p:txBody>
          <a:bodyPr wrap="square" lIns="91440" tIns="45720" rIns="91440" bIns="45720" rtlCol="0" anchor="t">
            <a:spAutoFit/>
          </a:bodyPr>
          <a:lstStyle/>
          <a:p>
            <a:r>
              <a:rPr lang="en-GB" dirty="0">
                <a:solidFill>
                  <a:srgbClr val="FF0000"/>
                </a:solidFill>
                <a:latin typeface="NTFPreCursive"/>
                <a:ea typeface="+mn-lt"/>
                <a:cs typeface="+mn-lt"/>
                <a:hlinkClick r:id="rId3"/>
              </a:rPr>
              <a:t>St Dennis Primary Academy - Year 4 and 5</a:t>
            </a:r>
            <a:endParaRPr lang="en-US">
              <a:latin typeface="NTFPreCursive"/>
            </a:endParaRPr>
          </a:p>
        </p:txBody>
      </p:sp>
      <p:pic>
        <p:nvPicPr>
          <p:cNvPr id="2" name="Picture 1">
            <a:extLst>
              <a:ext uri="{FF2B5EF4-FFF2-40B4-BE49-F238E27FC236}">
                <a16:creationId xmlns:a16="http://schemas.microsoft.com/office/drawing/2014/main" id="{92A40536-9E09-7F7E-DA2C-F0128B24C153}"/>
              </a:ext>
            </a:extLst>
          </p:cNvPr>
          <p:cNvPicPr>
            <a:picLocks noChangeAspect="1"/>
          </p:cNvPicPr>
          <p:nvPr/>
        </p:nvPicPr>
        <p:blipFill>
          <a:blip r:embed="rId4"/>
          <a:stretch>
            <a:fillRect/>
          </a:stretch>
        </p:blipFill>
        <p:spPr>
          <a:xfrm rot="646073">
            <a:off x="7073070" y="2880137"/>
            <a:ext cx="4486730" cy="3096901"/>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AC8EF7F0-6679-F1E6-3B0D-AEC4FD14F71E}"/>
              </a:ext>
            </a:extLst>
          </p:cNvPr>
          <p:cNvPicPr>
            <a:picLocks noChangeAspect="1"/>
          </p:cNvPicPr>
          <p:nvPr/>
        </p:nvPicPr>
        <p:blipFill>
          <a:blip r:embed="rId5"/>
          <a:stretch>
            <a:fillRect/>
          </a:stretch>
        </p:blipFill>
        <p:spPr>
          <a:xfrm>
            <a:off x="1354848" y="4165600"/>
            <a:ext cx="3701264" cy="24180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70569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4226"/>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Timetable</a:t>
            </a:r>
          </a:p>
        </p:txBody>
      </p:sp>
      <p:sp>
        <p:nvSpPr>
          <p:cNvPr id="7" name="TextBox 6">
            <a:extLst>
              <a:ext uri="{FF2B5EF4-FFF2-40B4-BE49-F238E27FC236}">
                <a16:creationId xmlns:a16="http://schemas.microsoft.com/office/drawing/2014/main" id="{74591ABF-639D-E5F1-E5F3-A5E054D5C1DD}"/>
              </a:ext>
            </a:extLst>
          </p:cNvPr>
          <p:cNvSpPr txBox="1"/>
          <p:nvPr/>
        </p:nvSpPr>
        <p:spPr>
          <a:xfrm>
            <a:off x="245475" y="4038519"/>
            <a:ext cx="2802211" cy="2308324"/>
          </a:xfrm>
          <a:prstGeom prst="rect">
            <a:avLst/>
          </a:prstGeom>
          <a:noFill/>
        </p:spPr>
        <p:txBody>
          <a:bodyPr wrap="square" lIns="91440" tIns="45720" rIns="91440" bIns="45720" rtlCol="0" anchor="t">
            <a:spAutoFit/>
          </a:bodyPr>
          <a:lstStyle/>
          <a:p>
            <a:r>
              <a:rPr lang="en-GB" dirty="0">
                <a:solidFill>
                  <a:srgbClr val="7030A0"/>
                </a:solidFill>
                <a:latin typeface="NTFPreCursive"/>
              </a:rPr>
              <a:t>Wear PE kit to school on</a:t>
            </a:r>
          </a:p>
          <a:p>
            <a:r>
              <a:rPr lang="en-GB" dirty="0">
                <a:solidFill>
                  <a:srgbClr val="7030A0"/>
                </a:solidFill>
                <a:latin typeface="NTFPreCursive"/>
                <a:ea typeface="Calibri"/>
                <a:cs typeface="Calibri"/>
              </a:rPr>
              <a:t>Wednesdays and Thursday - please wear these clothes to school.</a:t>
            </a:r>
            <a:endParaRPr lang="en-GB" dirty="0">
              <a:solidFill>
                <a:srgbClr val="000000"/>
              </a:solidFill>
              <a:latin typeface="NTFPreCursive"/>
              <a:ea typeface="Calibri"/>
              <a:cs typeface="Calibri"/>
            </a:endParaRPr>
          </a:p>
          <a:p>
            <a:r>
              <a:rPr lang="en-GB" dirty="0">
                <a:solidFill>
                  <a:srgbClr val="7030A0"/>
                </a:solidFill>
                <a:latin typeface="NTFPreCursive"/>
                <a:ea typeface="Calibri"/>
                <a:cs typeface="Calibri"/>
              </a:rPr>
              <a:t>Forest school for year 4s on a Thursday afternoon – bring clothes in a bag to change into.</a:t>
            </a:r>
          </a:p>
        </p:txBody>
      </p:sp>
      <p:pic>
        <p:nvPicPr>
          <p:cNvPr id="2" name="Picture 1">
            <a:extLst>
              <a:ext uri="{FF2B5EF4-FFF2-40B4-BE49-F238E27FC236}">
                <a16:creationId xmlns:a16="http://schemas.microsoft.com/office/drawing/2014/main" id="{3DCE606C-ED2B-82DF-2BA3-0C8C6785C375}"/>
              </a:ext>
            </a:extLst>
          </p:cNvPr>
          <p:cNvPicPr>
            <a:picLocks noChangeAspect="1"/>
          </p:cNvPicPr>
          <p:nvPr/>
        </p:nvPicPr>
        <p:blipFill>
          <a:blip r:embed="rId3"/>
          <a:stretch>
            <a:fillRect/>
          </a:stretch>
        </p:blipFill>
        <p:spPr>
          <a:xfrm>
            <a:off x="3156848" y="1046715"/>
            <a:ext cx="8219522" cy="530570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24763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94754" y="180753"/>
            <a:ext cx="11079126" cy="101566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a:rPr>
              <a:t>Special to Year 4/5</a:t>
            </a:r>
            <a:endParaRPr lang="en-US" sz="6000" b="1" dirty="0">
              <a:solidFill>
                <a:srgbClr val="7030A0"/>
              </a:solidFill>
              <a:latin typeface="NTFPreCursive" panose="03000400000000000000" pitchFamily="66" charset="0"/>
            </a:endParaRPr>
          </a:p>
        </p:txBody>
      </p:sp>
      <p:sp>
        <p:nvSpPr>
          <p:cNvPr id="5" name="TextBox 4">
            <a:extLst>
              <a:ext uri="{FF2B5EF4-FFF2-40B4-BE49-F238E27FC236}">
                <a16:creationId xmlns:a16="http://schemas.microsoft.com/office/drawing/2014/main" id="{E9E15333-FB84-6F6C-E6C3-994D7018A514}"/>
              </a:ext>
            </a:extLst>
          </p:cNvPr>
          <p:cNvSpPr txBox="1"/>
          <p:nvPr/>
        </p:nvSpPr>
        <p:spPr>
          <a:xfrm>
            <a:off x="274320" y="1193800"/>
            <a:ext cx="1164336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solidFill>
                  <a:srgbClr val="7030A0"/>
                </a:solidFill>
                <a:latin typeface="NTFPreCursive"/>
              </a:rPr>
              <a:t>Our educational visits are bigger and better this academic year, thanks to funding from the Clore Duffield Foundation. They help children access enriching experiences that they might otherwise not have the opportunity to enjoy. The funding covers the </a:t>
            </a:r>
            <a:r>
              <a:rPr lang="en-US" sz="3600" b="1" dirty="0">
                <a:solidFill>
                  <a:srgbClr val="7030A0"/>
                </a:solidFill>
                <a:latin typeface="NTFPreCursive"/>
              </a:rPr>
              <a:t>full cost</a:t>
            </a:r>
            <a:r>
              <a:rPr lang="en-US" sz="3600" dirty="0">
                <a:solidFill>
                  <a:srgbClr val="7030A0"/>
                </a:solidFill>
                <a:latin typeface="NTFPreCursive"/>
              </a:rPr>
              <a:t> of participating trips.</a:t>
            </a:r>
            <a:endParaRPr lang="en-US" dirty="0">
              <a:solidFill>
                <a:srgbClr val="000000"/>
              </a:solidFill>
              <a:latin typeface="Calibri" panose="020F0502020204030204"/>
              <a:ea typeface="Calibri" panose="020F0502020204030204"/>
              <a:cs typeface="Calibri" panose="020F0502020204030204"/>
            </a:endParaRPr>
          </a:p>
          <a:p>
            <a:r>
              <a:rPr lang="en-US" sz="3600" dirty="0">
                <a:solidFill>
                  <a:srgbClr val="7030A0"/>
                </a:solidFill>
                <a:latin typeface="NTFPreCursive"/>
              </a:rPr>
              <a:t>For our children, this means more opportunities to learn beyond the classroom, experience arts, culture, heritage, science and the natural world, and make memorable experiences together.</a:t>
            </a:r>
            <a:endParaRPr lang="en-US">
              <a:solidFill>
                <a:srgbClr val="000000"/>
              </a:solidFill>
              <a:latin typeface="Calibri" panose="020F0502020204030204"/>
              <a:ea typeface="Calibri" panose="020F0502020204030204"/>
              <a:cs typeface="Calibri" panose="020F0502020204030204"/>
            </a:endParaRPr>
          </a:p>
          <a:p>
            <a:pPr algn="ctr"/>
            <a:endParaRPr lang="en-GB" sz="3600">
              <a:solidFill>
                <a:srgbClr val="7030A0"/>
              </a:solidFill>
              <a:latin typeface="NTFPreCursive" panose="03000400000000000000" pitchFamily="66" charset="0"/>
            </a:endParaRPr>
          </a:p>
        </p:txBody>
      </p:sp>
    </p:spTree>
    <p:extLst>
      <p:ext uri="{BB962C8B-B14F-4D97-AF65-F5344CB8AC3E}">
        <p14:creationId xmlns:p14="http://schemas.microsoft.com/office/powerpoint/2010/main" val="993422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67426-8FD4-D958-76A1-265C1D578423}"/>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B3092ACF-D515-80EF-2869-6CAF51E060D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C33358E9-41DD-A7EA-450A-6A7F351D5311}"/>
              </a:ext>
            </a:extLst>
          </p:cNvPr>
          <p:cNvSpPr txBox="1"/>
          <p:nvPr/>
        </p:nvSpPr>
        <p:spPr>
          <a:xfrm>
            <a:off x="494754" y="180753"/>
            <a:ext cx="11079126" cy="101566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a:rPr>
              <a:t>Special to Year 4/5</a:t>
            </a:r>
            <a:endParaRPr lang="en-US" sz="6000" b="1" dirty="0">
              <a:solidFill>
                <a:srgbClr val="7030A0"/>
              </a:solidFill>
              <a:latin typeface="NTFPreCursive" panose="03000400000000000000" pitchFamily="66" charset="0"/>
            </a:endParaRPr>
          </a:p>
        </p:txBody>
      </p:sp>
      <p:sp>
        <p:nvSpPr>
          <p:cNvPr id="5" name="TextBox 4">
            <a:extLst>
              <a:ext uri="{FF2B5EF4-FFF2-40B4-BE49-F238E27FC236}">
                <a16:creationId xmlns:a16="http://schemas.microsoft.com/office/drawing/2014/main" id="{D16403B5-CD88-B30A-0DC8-8B1723272095}"/>
              </a:ext>
            </a:extLst>
          </p:cNvPr>
          <p:cNvSpPr txBox="1"/>
          <p:nvPr/>
        </p:nvSpPr>
        <p:spPr>
          <a:xfrm>
            <a:off x="2550160" y="1193800"/>
            <a:ext cx="1164336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solidFill>
                  <a:srgbClr val="7030A0"/>
                </a:solidFill>
                <a:latin typeface="NTFPreCursive"/>
              </a:rPr>
              <a:t>Our planned visits for 2026–27 include:</a:t>
            </a:r>
            <a:endParaRPr lang="en-US" sz="3600" dirty="0">
              <a:solidFill>
                <a:srgbClr val="000000"/>
              </a:solidFill>
              <a:latin typeface="NTFPreCursive"/>
            </a:endParaRPr>
          </a:p>
          <a:p>
            <a:endParaRPr lang="en-US" sz="3600" dirty="0">
              <a:solidFill>
                <a:srgbClr val="7030A0"/>
              </a:solidFill>
              <a:latin typeface="NTFPreCursive" panose="03000400000000000000" pitchFamily="66" charset="0"/>
            </a:endParaRPr>
          </a:p>
        </p:txBody>
      </p:sp>
      <p:pic>
        <p:nvPicPr>
          <p:cNvPr id="4" name="Picture 3">
            <a:extLst>
              <a:ext uri="{FF2B5EF4-FFF2-40B4-BE49-F238E27FC236}">
                <a16:creationId xmlns:a16="http://schemas.microsoft.com/office/drawing/2014/main" id="{4082E8E2-E144-E2AE-A800-2DA63687D023}"/>
              </a:ext>
            </a:extLst>
          </p:cNvPr>
          <p:cNvPicPr>
            <a:picLocks noChangeAspect="1"/>
          </p:cNvPicPr>
          <p:nvPr/>
        </p:nvPicPr>
        <p:blipFill>
          <a:blip r:embed="rId3"/>
          <a:stretch>
            <a:fillRect/>
          </a:stretch>
        </p:blipFill>
        <p:spPr>
          <a:xfrm>
            <a:off x="155575" y="4463872"/>
            <a:ext cx="4142105" cy="1585984"/>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5322220D-3AFB-F3D4-A55F-B251609104F5}"/>
              </a:ext>
            </a:extLst>
          </p:cNvPr>
          <p:cNvPicPr>
            <a:picLocks noChangeAspect="1"/>
          </p:cNvPicPr>
          <p:nvPr/>
        </p:nvPicPr>
        <p:blipFill>
          <a:blip r:embed="rId4"/>
          <a:stretch>
            <a:fillRect/>
          </a:stretch>
        </p:blipFill>
        <p:spPr>
          <a:xfrm>
            <a:off x="494754" y="2281548"/>
            <a:ext cx="3014345" cy="1817261"/>
          </a:xfrm>
          <a:prstGeom prst="rect">
            <a:avLst/>
          </a:prstGeom>
        </p:spPr>
      </p:pic>
      <p:pic>
        <p:nvPicPr>
          <p:cNvPr id="11" name="Picture 10">
            <a:extLst>
              <a:ext uri="{FF2B5EF4-FFF2-40B4-BE49-F238E27FC236}">
                <a16:creationId xmlns:a16="http://schemas.microsoft.com/office/drawing/2014/main" id="{75A8783C-99DF-4177-1EAC-D64E3813F752}"/>
              </a:ext>
            </a:extLst>
          </p:cNvPr>
          <p:cNvPicPr>
            <a:picLocks noChangeAspect="1"/>
          </p:cNvPicPr>
          <p:nvPr/>
        </p:nvPicPr>
        <p:blipFill>
          <a:blip r:embed="rId5"/>
          <a:stretch>
            <a:fillRect/>
          </a:stretch>
        </p:blipFill>
        <p:spPr>
          <a:xfrm>
            <a:off x="4660222" y="1902516"/>
            <a:ext cx="3400900" cy="2353003"/>
          </a:xfrm>
          <a:prstGeom prst="rect">
            <a:avLst/>
          </a:prstGeom>
        </p:spPr>
      </p:pic>
      <p:pic>
        <p:nvPicPr>
          <p:cNvPr id="13" name="Picture 12">
            <a:extLst>
              <a:ext uri="{FF2B5EF4-FFF2-40B4-BE49-F238E27FC236}">
                <a16:creationId xmlns:a16="http://schemas.microsoft.com/office/drawing/2014/main" id="{5474902B-50D5-6805-D16F-E9235B563CE0}"/>
              </a:ext>
            </a:extLst>
          </p:cNvPr>
          <p:cNvPicPr>
            <a:picLocks noChangeAspect="1"/>
          </p:cNvPicPr>
          <p:nvPr/>
        </p:nvPicPr>
        <p:blipFill>
          <a:blip r:embed="rId6"/>
          <a:stretch>
            <a:fillRect/>
          </a:stretch>
        </p:blipFill>
        <p:spPr>
          <a:xfrm>
            <a:off x="4872971" y="4463872"/>
            <a:ext cx="2787669" cy="2225578"/>
          </a:xfrm>
          <a:prstGeom prst="rect">
            <a:avLst/>
          </a:prstGeom>
        </p:spPr>
      </p:pic>
      <p:pic>
        <p:nvPicPr>
          <p:cNvPr id="15" name="Picture 14">
            <a:extLst>
              <a:ext uri="{FF2B5EF4-FFF2-40B4-BE49-F238E27FC236}">
                <a16:creationId xmlns:a16="http://schemas.microsoft.com/office/drawing/2014/main" id="{CF0E7537-5351-7D21-713B-98F9545753D4}"/>
              </a:ext>
            </a:extLst>
          </p:cNvPr>
          <p:cNvPicPr>
            <a:picLocks noChangeAspect="1"/>
          </p:cNvPicPr>
          <p:nvPr/>
        </p:nvPicPr>
        <p:blipFill>
          <a:blip r:embed="rId7"/>
          <a:stretch>
            <a:fillRect/>
          </a:stretch>
        </p:blipFill>
        <p:spPr>
          <a:xfrm>
            <a:off x="8403960" y="4463872"/>
            <a:ext cx="3486637" cy="2057687"/>
          </a:xfrm>
          <a:prstGeom prst="rect">
            <a:avLst/>
          </a:prstGeom>
        </p:spPr>
      </p:pic>
      <p:pic>
        <p:nvPicPr>
          <p:cNvPr id="17" name="Picture 16">
            <a:extLst>
              <a:ext uri="{FF2B5EF4-FFF2-40B4-BE49-F238E27FC236}">
                <a16:creationId xmlns:a16="http://schemas.microsoft.com/office/drawing/2014/main" id="{682C4B7B-7E55-5B68-B37B-DB2FB4345268}"/>
              </a:ext>
            </a:extLst>
          </p:cNvPr>
          <p:cNvPicPr>
            <a:picLocks noChangeAspect="1"/>
          </p:cNvPicPr>
          <p:nvPr/>
        </p:nvPicPr>
        <p:blipFill>
          <a:blip r:embed="rId8"/>
          <a:stretch>
            <a:fillRect/>
          </a:stretch>
        </p:blipFill>
        <p:spPr>
          <a:xfrm>
            <a:off x="8220136" y="1902516"/>
            <a:ext cx="3477110" cy="2400635"/>
          </a:xfrm>
          <a:prstGeom prst="rect">
            <a:avLst/>
          </a:prstGeom>
        </p:spPr>
      </p:pic>
    </p:spTree>
    <p:extLst>
      <p:ext uri="{BB962C8B-B14F-4D97-AF65-F5344CB8AC3E}">
        <p14:creationId xmlns:p14="http://schemas.microsoft.com/office/powerpoint/2010/main" val="3203957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5C6C5-F60A-BBD6-47E0-9EA7B4CA8AB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0732AEF-20E6-10F4-8301-D4F2B9FB7956}"/>
              </a:ext>
            </a:extLst>
          </p:cNvPr>
          <p:cNvSpPr txBox="1"/>
          <p:nvPr/>
        </p:nvSpPr>
        <p:spPr>
          <a:xfrm>
            <a:off x="494754" y="180753"/>
            <a:ext cx="11079126" cy="101566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a:rPr>
              <a:t>Special to Year 4/5</a:t>
            </a:r>
            <a:endParaRPr lang="en-US" sz="6000" b="1" dirty="0">
              <a:solidFill>
                <a:srgbClr val="7030A0"/>
              </a:solidFill>
              <a:latin typeface="NTFPreCursive" panose="03000400000000000000" pitchFamily="66" charset="0"/>
            </a:endParaRPr>
          </a:p>
        </p:txBody>
      </p:sp>
      <p:sp>
        <p:nvSpPr>
          <p:cNvPr id="2" name="TextBox 1">
            <a:extLst>
              <a:ext uri="{FF2B5EF4-FFF2-40B4-BE49-F238E27FC236}">
                <a16:creationId xmlns:a16="http://schemas.microsoft.com/office/drawing/2014/main" id="{C3591D17-6BB0-02A7-76B5-EB5BC9D582FD}"/>
              </a:ext>
            </a:extLst>
          </p:cNvPr>
          <p:cNvSpPr txBox="1"/>
          <p:nvPr/>
        </p:nvSpPr>
        <p:spPr>
          <a:xfrm>
            <a:off x="494754" y="421164"/>
            <a:ext cx="1419744" cy="3970318"/>
          </a:xfrm>
          <a:prstGeom prst="rect">
            <a:avLst/>
          </a:prstGeom>
          <a:noFill/>
        </p:spPr>
        <p:txBody>
          <a:bodyPr wrap="square" lIns="91440" tIns="45720" rIns="91440" bIns="45720" rtlCol="0" anchor="t">
            <a:spAutoFit/>
          </a:bodyPr>
          <a:lstStyle/>
          <a:p>
            <a:endParaRPr lang="en-GB" dirty="0">
              <a:solidFill>
                <a:srgbClr val="7030A0"/>
              </a:solidFill>
            </a:endParaRPr>
          </a:p>
          <a:p>
            <a:r>
              <a:rPr lang="en-GB" dirty="0">
                <a:solidFill>
                  <a:srgbClr val="7030A0"/>
                </a:solidFill>
                <a:latin typeface="NTFPreCursive"/>
              </a:rPr>
              <a:t>There was an information session last year about key skills and how you can help at home. We will let you know if </a:t>
            </a:r>
            <a:r>
              <a:rPr lang="en-GB">
                <a:solidFill>
                  <a:srgbClr val="7030A0"/>
                </a:solidFill>
                <a:latin typeface="NTFPreCursive"/>
              </a:rPr>
              <a:t>this is planned for this year.</a:t>
            </a:r>
          </a:p>
          <a:p>
            <a:endParaRPr lang="en-GB" dirty="0">
              <a:solidFill>
                <a:srgbClr val="7030A0"/>
              </a:solidFill>
              <a:latin typeface="NTFPreCursive"/>
            </a:endParaRPr>
          </a:p>
        </p:txBody>
      </p:sp>
      <p:pic>
        <p:nvPicPr>
          <p:cNvPr id="4" name="Picture 3" descr="A card with a logo and text&#10;&#10;AI-generated content may be incorrect.">
            <a:extLst>
              <a:ext uri="{FF2B5EF4-FFF2-40B4-BE49-F238E27FC236}">
                <a16:creationId xmlns:a16="http://schemas.microsoft.com/office/drawing/2014/main" id="{60A7956A-63DB-742A-8CD4-483F78487F60}"/>
              </a:ext>
            </a:extLst>
          </p:cNvPr>
          <p:cNvPicPr>
            <a:picLocks noChangeAspect="1"/>
          </p:cNvPicPr>
          <p:nvPr/>
        </p:nvPicPr>
        <p:blipFill>
          <a:blip r:embed="rId3"/>
          <a:srcRect r="614"/>
          <a:stretch>
            <a:fillRect/>
          </a:stretch>
        </p:blipFill>
        <p:spPr>
          <a:xfrm>
            <a:off x="4102446" y="4400620"/>
            <a:ext cx="1664590" cy="2164936"/>
          </a:xfrm>
          <a:prstGeom prst="rect">
            <a:avLst/>
          </a:prstGeom>
        </p:spPr>
      </p:pic>
      <p:sp>
        <p:nvSpPr>
          <p:cNvPr id="6" name="TextBox 1">
            <a:extLst>
              <a:ext uri="{FF2B5EF4-FFF2-40B4-BE49-F238E27FC236}">
                <a16:creationId xmlns:a16="http://schemas.microsoft.com/office/drawing/2014/main" id="{A6976B81-9BF8-BC51-3C5C-F4F440828320}"/>
              </a:ext>
            </a:extLst>
          </p:cNvPr>
          <p:cNvSpPr txBox="1"/>
          <p:nvPr/>
        </p:nvSpPr>
        <p:spPr>
          <a:xfrm>
            <a:off x="154228" y="4398077"/>
            <a:ext cx="4092625" cy="286232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71500" indent="-571500">
              <a:buFont typeface="Wingdings"/>
              <a:buChar char="ü"/>
            </a:pPr>
            <a:r>
              <a:rPr lang="en-US" sz="3600" dirty="0">
                <a:solidFill>
                  <a:srgbClr val="7030A0"/>
                </a:solidFill>
                <a:latin typeface="NTFPreCursive"/>
              </a:rPr>
              <a:t>Extra Trips</a:t>
            </a:r>
          </a:p>
          <a:p>
            <a:pPr marL="571500" indent="-571500">
              <a:buFont typeface="Wingdings"/>
              <a:buChar char="ü"/>
            </a:pPr>
            <a:r>
              <a:rPr lang="en-US" sz="3600" dirty="0">
                <a:solidFill>
                  <a:srgbClr val="7030A0"/>
                </a:solidFill>
                <a:latin typeface="NTFPreCursive"/>
              </a:rPr>
              <a:t>Visitors</a:t>
            </a:r>
          </a:p>
          <a:p>
            <a:pPr marL="571500" indent="-571500">
              <a:buFont typeface="Wingdings"/>
              <a:buChar char="ü"/>
            </a:pPr>
            <a:r>
              <a:rPr lang="en-US" sz="3600" dirty="0">
                <a:solidFill>
                  <a:srgbClr val="7030A0"/>
                </a:solidFill>
                <a:latin typeface="NTFPreCursive"/>
              </a:rPr>
              <a:t>Real life experiences</a:t>
            </a:r>
          </a:p>
          <a:p>
            <a:pPr marL="571500" indent="-571500">
              <a:buFont typeface="Wingdings"/>
              <a:buChar char="ü"/>
            </a:pPr>
            <a:r>
              <a:rPr lang="en-US" sz="3600" dirty="0">
                <a:solidFill>
                  <a:srgbClr val="7030A0"/>
                </a:solidFill>
                <a:latin typeface="NTFPreCursive"/>
              </a:rPr>
              <a:t>Residential</a:t>
            </a:r>
          </a:p>
        </p:txBody>
      </p:sp>
      <p:pic>
        <p:nvPicPr>
          <p:cNvPr id="7" name="Picture 6">
            <a:extLst>
              <a:ext uri="{FF2B5EF4-FFF2-40B4-BE49-F238E27FC236}">
                <a16:creationId xmlns:a16="http://schemas.microsoft.com/office/drawing/2014/main" id="{7D0AE60C-3A26-F535-FF57-25C110042D27}"/>
              </a:ext>
            </a:extLst>
          </p:cNvPr>
          <p:cNvPicPr>
            <a:picLocks noChangeAspect="1"/>
          </p:cNvPicPr>
          <p:nvPr/>
        </p:nvPicPr>
        <p:blipFill>
          <a:blip r:embed="rId4"/>
          <a:stretch>
            <a:fillRect/>
          </a:stretch>
        </p:blipFill>
        <p:spPr>
          <a:xfrm rot="1080000">
            <a:off x="2687677" y="1331296"/>
            <a:ext cx="3885294" cy="2852120"/>
          </a:xfrm>
          <a:prstGeom prst="rect">
            <a:avLst/>
          </a:prstGeom>
        </p:spPr>
      </p:pic>
      <p:pic>
        <p:nvPicPr>
          <p:cNvPr id="8" name="Picture 7">
            <a:extLst>
              <a:ext uri="{FF2B5EF4-FFF2-40B4-BE49-F238E27FC236}">
                <a16:creationId xmlns:a16="http://schemas.microsoft.com/office/drawing/2014/main" id="{CDD0288E-1CD7-4DEF-F7B1-7989BA2B83BC}"/>
              </a:ext>
            </a:extLst>
          </p:cNvPr>
          <p:cNvPicPr>
            <a:picLocks noChangeAspect="1"/>
          </p:cNvPicPr>
          <p:nvPr/>
        </p:nvPicPr>
        <p:blipFill>
          <a:blip r:embed="rId5"/>
          <a:stretch>
            <a:fillRect/>
          </a:stretch>
        </p:blipFill>
        <p:spPr>
          <a:xfrm>
            <a:off x="6663294" y="1717176"/>
            <a:ext cx="5254047" cy="4750246"/>
          </a:xfrm>
          <a:prstGeom prst="rect">
            <a:avLst/>
          </a:prstGeom>
        </p:spPr>
      </p:pic>
    </p:spTree>
    <p:extLst>
      <p:ext uri="{BB962C8B-B14F-4D97-AF65-F5344CB8AC3E}">
        <p14:creationId xmlns:p14="http://schemas.microsoft.com/office/powerpoint/2010/main" val="2078933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20236"/>
            <a:ext cx="11079126" cy="101566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panose="03000400000000000000" pitchFamily="66" charset="0"/>
              </a:rPr>
              <a:t>Uniform</a:t>
            </a:r>
            <a:endParaRPr lang="en-US" dirty="0">
              <a:solidFill>
                <a:srgbClr val="7030A0"/>
              </a:solidFill>
              <a:latin typeface="NTFPreCursive"/>
            </a:endParaRPr>
          </a:p>
        </p:txBody>
      </p:sp>
      <p:sp>
        <p:nvSpPr>
          <p:cNvPr id="5" name="TextBox 4">
            <a:extLst>
              <a:ext uri="{FF2B5EF4-FFF2-40B4-BE49-F238E27FC236}">
                <a16:creationId xmlns:a16="http://schemas.microsoft.com/office/drawing/2014/main" id="{1760E3C0-0F89-29DB-F5D2-0A915A4591FB}"/>
              </a:ext>
            </a:extLst>
          </p:cNvPr>
          <p:cNvSpPr txBox="1"/>
          <p:nvPr/>
        </p:nvSpPr>
        <p:spPr>
          <a:xfrm>
            <a:off x="10120722" y="445859"/>
            <a:ext cx="1767448" cy="4801314"/>
          </a:xfrm>
          <a:prstGeom prst="rect">
            <a:avLst/>
          </a:prstGeom>
          <a:noFill/>
        </p:spPr>
        <p:txBody>
          <a:bodyPr wrap="square" lIns="91440" tIns="45720" rIns="91440" bIns="45720" rtlCol="0" anchor="t">
            <a:spAutoFit/>
          </a:bodyPr>
          <a:lstStyle/>
          <a:p>
            <a:pPr marL="285750" indent="-285750">
              <a:buFontTx/>
              <a:buChar char="-"/>
            </a:pPr>
            <a:r>
              <a:rPr lang="en-GB" dirty="0">
                <a:solidFill>
                  <a:srgbClr val="7030A0"/>
                </a:solidFill>
                <a:latin typeface="NTFPreCursive"/>
              </a:rPr>
              <a:t>School shoes or plain black trainers.</a:t>
            </a:r>
          </a:p>
          <a:p>
            <a:pPr marL="285750" indent="-285750">
              <a:buFontTx/>
              <a:buChar char="-"/>
            </a:pPr>
            <a:r>
              <a:rPr lang="en-GB" dirty="0">
                <a:solidFill>
                  <a:srgbClr val="7030A0"/>
                </a:solidFill>
                <a:latin typeface="NTFPreCursive"/>
              </a:rPr>
              <a:t>PE kit must be uniform not other clothes. (Can be bought in Asda or link on website for uniform with logos if wanted)</a:t>
            </a:r>
          </a:p>
          <a:p>
            <a:pPr marL="285750" indent="-285750">
              <a:buFontTx/>
              <a:buChar char="-"/>
            </a:pPr>
            <a:r>
              <a:rPr lang="en-GB" dirty="0">
                <a:solidFill>
                  <a:srgbClr val="7030A0"/>
                </a:solidFill>
                <a:latin typeface="NTFPreCursive"/>
              </a:rPr>
              <a:t>Phones to the office</a:t>
            </a:r>
            <a:endParaRPr lang="en-GB" dirty="0">
              <a:solidFill>
                <a:srgbClr val="000000"/>
              </a:solidFill>
              <a:latin typeface="Calibri" panose="020F0502020204030204"/>
              <a:ea typeface="Calibri" panose="020F0502020204030204"/>
              <a:cs typeface="Calibri" panose="020F0502020204030204"/>
            </a:endParaRPr>
          </a:p>
          <a:p>
            <a:pPr marL="285750" indent="-285750">
              <a:buFontTx/>
              <a:buChar char="-"/>
            </a:pPr>
            <a:r>
              <a:rPr lang="en-GB" dirty="0">
                <a:solidFill>
                  <a:srgbClr val="7030A0"/>
                </a:solidFill>
                <a:latin typeface="NTFPreCursive"/>
              </a:rPr>
              <a:t>No smart watches.</a:t>
            </a:r>
            <a:endParaRPr lang="en-GB" dirty="0">
              <a:ea typeface="Calibri"/>
              <a:cs typeface="Calibri"/>
            </a:endParaRPr>
          </a:p>
        </p:txBody>
      </p:sp>
      <p:pic>
        <p:nvPicPr>
          <p:cNvPr id="6" name="Picture 5">
            <a:extLst>
              <a:ext uri="{FF2B5EF4-FFF2-40B4-BE49-F238E27FC236}">
                <a16:creationId xmlns:a16="http://schemas.microsoft.com/office/drawing/2014/main" id="{99E9F369-E449-4BC6-8089-EF11D8DB41CC}"/>
              </a:ext>
            </a:extLst>
          </p:cNvPr>
          <p:cNvPicPr>
            <a:picLocks noChangeAspect="1"/>
          </p:cNvPicPr>
          <p:nvPr/>
        </p:nvPicPr>
        <p:blipFill>
          <a:blip r:embed="rId3"/>
          <a:stretch>
            <a:fillRect/>
          </a:stretch>
        </p:blipFill>
        <p:spPr>
          <a:xfrm>
            <a:off x="1525812" y="770649"/>
            <a:ext cx="7882302" cy="59014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27125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32391" y="81630"/>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Homework</a:t>
            </a:r>
          </a:p>
        </p:txBody>
      </p:sp>
      <p:sp>
        <p:nvSpPr>
          <p:cNvPr id="7" name="TextBox 6">
            <a:extLst>
              <a:ext uri="{FF2B5EF4-FFF2-40B4-BE49-F238E27FC236}">
                <a16:creationId xmlns:a16="http://schemas.microsoft.com/office/drawing/2014/main" id="{74591ABF-639D-E5F1-E5F3-A5E054D5C1DD}"/>
              </a:ext>
            </a:extLst>
          </p:cNvPr>
          <p:cNvSpPr txBox="1"/>
          <p:nvPr/>
        </p:nvSpPr>
        <p:spPr>
          <a:xfrm>
            <a:off x="786141" y="102473"/>
            <a:ext cx="3830236" cy="1200329"/>
          </a:xfrm>
          <a:prstGeom prst="rect">
            <a:avLst/>
          </a:prstGeom>
          <a:noFill/>
        </p:spPr>
        <p:txBody>
          <a:bodyPr wrap="square" lIns="91440" tIns="45720" rIns="91440" bIns="45720" rtlCol="0" anchor="t">
            <a:spAutoFit/>
          </a:bodyPr>
          <a:lstStyle/>
          <a:p>
            <a:pPr marL="285750" indent="-285750">
              <a:buFontTx/>
              <a:buChar char="-"/>
            </a:pPr>
            <a:r>
              <a:rPr lang="en-GB" dirty="0">
                <a:solidFill>
                  <a:srgbClr val="7030A0"/>
                </a:solidFill>
                <a:latin typeface="NTFPreCursive"/>
              </a:rPr>
              <a:t>Reading expectation is daily.</a:t>
            </a:r>
          </a:p>
          <a:p>
            <a:pPr marL="285750" indent="-285750">
              <a:buFontTx/>
              <a:buChar char="-"/>
            </a:pPr>
            <a:r>
              <a:rPr lang="en-GB" dirty="0">
                <a:solidFill>
                  <a:srgbClr val="7030A0"/>
                </a:solidFill>
                <a:latin typeface="NTFPreCursive"/>
              </a:rPr>
              <a:t>Spellings are in planner</a:t>
            </a:r>
          </a:p>
          <a:p>
            <a:pPr marL="285750" indent="-285750">
              <a:buFontTx/>
              <a:buChar char="-"/>
            </a:pPr>
            <a:r>
              <a:rPr lang="en-GB" dirty="0">
                <a:solidFill>
                  <a:srgbClr val="7030A0"/>
                </a:solidFill>
                <a:latin typeface="NTFPreCursive"/>
              </a:rPr>
              <a:t>Half termly 'optional' homework grids</a:t>
            </a:r>
          </a:p>
        </p:txBody>
      </p:sp>
      <p:pic>
        <p:nvPicPr>
          <p:cNvPr id="2" name="Picture 1">
            <a:extLst>
              <a:ext uri="{FF2B5EF4-FFF2-40B4-BE49-F238E27FC236}">
                <a16:creationId xmlns:a16="http://schemas.microsoft.com/office/drawing/2014/main" id="{9C6C9336-DC60-8017-5F5E-867CC05EB5DC}"/>
              </a:ext>
            </a:extLst>
          </p:cNvPr>
          <p:cNvPicPr>
            <a:picLocks noChangeAspect="1"/>
          </p:cNvPicPr>
          <p:nvPr/>
        </p:nvPicPr>
        <p:blipFill rotWithShape="1">
          <a:blip r:embed="rId3"/>
          <a:srcRect t="3872"/>
          <a:stretch/>
        </p:blipFill>
        <p:spPr>
          <a:xfrm>
            <a:off x="552893" y="1063255"/>
            <a:ext cx="3845442" cy="5260977"/>
          </a:xfrm>
          <a:prstGeom prst="rect">
            <a:avLst/>
          </a:prstGeom>
        </p:spPr>
      </p:pic>
      <p:pic>
        <p:nvPicPr>
          <p:cNvPr id="4" name="Picture 3">
            <a:extLst>
              <a:ext uri="{FF2B5EF4-FFF2-40B4-BE49-F238E27FC236}">
                <a16:creationId xmlns:a16="http://schemas.microsoft.com/office/drawing/2014/main" id="{5963484B-4A5C-1C9B-6B3E-57E88964F551}"/>
              </a:ext>
            </a:extLst>
          </p:cNvPr>
          <p:cNvPicPr>
            <a:picLocks noChangeAspect="1"/>
          </p:cNvPicPr>
          <p:nvPr/>
        </p:nvPicPr>
        <p:blipFill>
          <a:blip r:embed="rId4"/>
          <a:stretch>
            <a:fillRect/>
          </a:stretch>
        </p:blipFill>
        <p:spPr>
          <a:xfrm>
            <a:off x="6100486" y="1067628"/>
            <a:ext cx="4772854" cy="5043005"/>
          </a:xfrm>
          <a:prstGeom prst="rect">
            <a:avLst/>
          </a:prstGeom>
        </p:spPr>
      </p:pic>
    </p:spTree>
    <p:extLst>
      <p:ext uri="{BB962C8B-B14F-4D97-AF65-F5344CB8AC3E}">
        <p14:creationId xmlns:p14="http://schemas.microsoft.com/office/powerpoint/2010/main" val="2625854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210158"/>
            <a:ext cx="11079126" cy="923330"/>
          </a:xfrm>
          <a:prstGeom prst="rect">
            <a:avLst/>
          </a:prstGeom>
          <a:noFill/>
        </p:spPr>
        <p:txBody>
          <a:bodyPr wrap="square" rtlCol="0">
            <a:spAutoFit/>
          </a:bodyPr>
          <a:lstStyle/>
          <a:p>
            <a:pPr algn="ctr"/>
            <a:r>
              <a:rPr lang="en-US" sz="5400" b="1" dirty="0">
                <a:solidFill>
                  <a:srgbClr val="7030A0"/>
                </a:solidFill>
                <a:latin typeface="NTFPreCursive" panose="03000400000000000000" pitchFamily="66" charset="0"/>
              </a:rPr>
              <a:t>Recognition Boards, Golden Time and Rewards</a:t>
            </a:r>
          </a:p>
        </p:txBody>
      </p:sp>
      <p:pic>
        <p:nvPicPr>
          <p:cNvPr id="4" name="Picture 2">
            <a:extLst>
              <a:ext uri="{FF2B5EF4-FFF2-40B4-BE49-F238E27FC236}">
                <a16:creationId xmlns:a16="http://schemas.microsoft.com/office/drawing/2014/main" id="{8E323233-BDAE-472F-107F-179EB434EA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03" y="1404876"/>
            <a:ext cx="3581400" cy="25431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a:extLst>
              <a:ext uri="{FF2B5EF4-FFF2-40B4-BE49-F238E27FC236}">
                <a16:creationId xmlns:a16="http://schemas.microsoft.com/office/drawing/2014/main" id="{43405B40-FB4C-AF41-942B-A5BFE8F728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0616" y="2501088"/>
            <a:ext cx="3581400" cy="2524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6213DC9D-0652-BAAA-46D7-2324524240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263" y="3587776"/>
            <a:ext cx="3571875" cy="2514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4B37A91A-A5F9-1F05-57A0-223B258E593F}"/>
              </a:ext>
            </a:extLst>
          </p:cNvPr>
          <p:cNvSpPr txBox="1"/>
          <p:nvPr/>
        </p:nvSpPr>
        <p:spPr>
          <a:xfrm>
            <a:off x="4437222" y="1248623"/>
            <a:ext cx="5268684" cy="1200329"/>
          </a:xfrm>
          <a:prstGeom prst="rect">
            <a:avLst/>
          </a:prstGeom>
          <a:noFill/>
        </p:spPr>
        <p:txBody>
          <a:bodyPr wrap="square" lIns="91440" tIns="45720" rIns="91440" bIns="45720" rtlCol="0" anchor="t">
            <a:spAutoFit/>
          </a:bodyPr>
          <a:lstStyle/>
          <a:p>
            <a:r>
              <a:rPr lang="en-GB" dirty="0">
                <a:solidFill>
                  <a:srgbClr val="7030A0"/>
                </a:solidFill>
                <a:latin typeface="NTFPreCursive"/>
              </a:rPr>
              <a:t>Golden Time  links to our recognition board and the children can earn 5 minutes per day. Holy Moley is our class reward, where the children can earn prizes for great behaviour and other positive noticing.</a:t>
            </a:r>
          </a:p>
        </p:txBody>
      </p:sp>
      <p:pic>
        <p:nvPicPr>
          <p:cNvPr id="2" name="Picture 1" descr="A cartoon of a mole&#10;&#10;AI-generated content may be incorrect.">
            <a:extLst>
              <a:ext uri="{FF2B5EF4-FFF2-40B4-BE49-F238E27FC236}">
                <a16:creationId xmlns:a16="http://schemas.microsoft.com/office/drawing/2014/main" id="{22067874-DFD5-674F-EF2E-18425C165C57}"/>
              </a:ext>
            </a:extLst>
          </p:cNvPr>
          <p:cNvPicPr>
            <a:picLocks noChangeAspect="1"/>
          </p:cNvPicPr>
          <p:nvPr/>
        </p:nvPicPr>
        <p:blipFill>
          <a:blip r:embed="rId6"/>
          <a:srcRect r="-400" b="-467"/>
          <a:stretch>
            <a:fillRect/>
          </a:stretch>
        </p:blipFill>
        <p:spPr>
          <a:xfrm>
            <a:off x="8258108" y="2766060"/>
            <a:ext cx="3267000" cy="280216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40509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G_0964.jpg">
            <a:extLst>
              <a:ext uri="{FF2B5EF4-FFF2-40B4-BE49-F238E27FC236}">
                <a16:creationId xmlns:a16="http://schemas.microsoft.com/office/drawing/2014/main" id="{2144F48D-C9B9-4727-9189-3AA00FBB3C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6776" y="118583"/>
            <a:ext cx="1852572" cy="3705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10363" y="11858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School Lunches and Healthy Tuck </a:t>
            </a:r>
          </a:p>
        </p:txBody>
      </p:sp>
      <p:sp>
        <p:nvSpPr>
          <p:cNvPr id="2" name="TextBox 1">
            <a:extLst>
              <a:ext uri="{FF2B5EF4-FFF2-40B4-BE49-F238E27FC236}">
                <a16:creationId xmlns:a16="http://schemas.microsoft.com/office/drawing/2014/main" id="{D4654EAE-B396-57BE-5387-038B76EBC967}"/>
              </a:ext>
            </a:extLst>
          </p:cNvPr>
          <p:cNvSpPr txBox="1"/>
          <p:nvPr/>
        </p:nvSpPr>
        <p:spPr>
          <a:xfrm>
            <a:off x="155575" y="1030161"/>
            <a:ext cx="8102305" cy="6309420"/>
          </a:xfrm>
          <a:prstGeom prst="rect">
            <a:avLst/>
          </a:prstGeom>
          <a:noFill/>
        </p:spPr>
        <p:txBody>
          <a:bodyPr wrap="square" lIns="91440" tIns="45720" rIns="91440" bIns="45720" rtlCol="0" anchor="t">
            <a:spAutoFit/>
          </a:bodyPr>
          <a:lstStyle/>
          <a:p>
            <a:pPr>
              <a:spcAft>
                <a:spcPts val="600"/>
              </a:spcAft>
            </a:pPr>
            <a:r>
              <a:rPr lang="en-GB" sz="2400" dirty="0">
                <a:solidFill>
                  <a:srgbClr val="7030A0"/>
                </a:solidFill>
                <a:latin typeface="NTFPreCursive"/>
              </a:rPr>
              <a:t>School lunches are provided by Aspens and are free to all Reception, Year 1 and Year 2 children. In Key Stage 2, meals now cost </a:t>
            </a:r>
            <a:r>
              <a:rPr lang="en-GB" sz="2400" b="1">
                <a:solidFill>
                  <a:srgbClr val="7030A0"/>
                </a:solidFill>
                <a:latin typeface="NTFPreCursive"/>
              </a:rPr>
              <a:t>£2.85</a:t>
            </a:r>
            <a:r>
              <a:rPr lang="en-GB" sz="2400" dirty="0">
                <a:solidFill>
                  <a:srgbClr val="7030A0"/>
                </a:solidFill>
                <a:latin typeface="NTFPreCursive"/>
              </a:rPr>
              <a:t> </a:t>
            </a:r>
          </a:p>
          <a:p>
            <a:pPr>
              <a:spcAft>
                <a:spcPts val="600"/>
              </a:spcAft>
            </a:pPr>
            <a:r>
              <a:rPr lang="en-GB" sz="2400" dirty="0">
                <a:solidFill>
                  <a:srgbClr val="7030A0"/>
                </a:solidFill>
                <a:latin typeface="NTFPreCursive" panose="03000400000000000000" pitchFamily="66" charset="0"/>
              </a:rPr>
              <a:t>These </a:t>
            </a:r>
            <a:r>
              <a:rPr lang="en-GB" sz="2400" b="1" dirty="0">
                <a:solidFill>
                  <a:srgbClr val="7030A0"/>
                </a:solidFill>
                <a:latin typeface="NTFPreCursive" panose="03000400000000000000" pitchFamily="66" charset="0"/>
              </a:rPr>
              <a:t>MUST</a:t>
            </a:r>
            <a:r>
              <a:rPr lang="en-GB" sz="2400" dirty="0">
                <a:solidFill>
                  <a:srgbClr val="7030A0"/>
                </a:solidFill>
                <a:latin typeface="NTFPreCursive" panose="03000400000000000000" pitchFamily="66" charset="0"/>
              </a:rPr>
              <a:t> be booked in advance.</a:t>
            </a:r>
          </a:p>
          <a:p>
            <a:pPr>
              <a:spcAft>
                <a:spcPts val="600"/>
              </a:spcAft>
            </a:pPr>
            <a:r>
              <a:rPr lang="en-GB" sz="2400" dirty="0">
                <a:solidFill>
                  <a:srgbClr val="7030A0"/>
                </a:solidFill>
                <a:latin typeface="NTFPreCursive"/>
              </a:rPr>
              <a:t>However, the school receives additional funds for children in receipt of the Pupil Premium Grant and families need to apply for this online. The school uses this to fund staffing and other activities so please apply, even if your child is in Reception to Year 2.</a:t>
            </a:r>
          </a:p>
          <a:p>
            <a:pPr>
              <a:spcAft>
                <a:spcPts val="600"/>
              </a:spcAft>
            </a:pPr>
            <a:r>
              <a:rPr lang="en-GB" sz="2400" dirty="0">
                <a:solidFill>
                  <a:srgbClr val="7030A0"/>
                </a:solidFill>
                <a:latin typeface="NTFPreCursive"/>
              </a:rPr>
              <a:t>Link to apply: </a:t>
            </a:r>
            <a:r>
              <a:rPr lang="en-GB" sz="2400" dirty="0">
                <a:solidFill>
                  <a:srgbClr val="7030A0"/>
                </a:solidFill>
                <a:latin typeface="NTFPreCursive"/>
                <a:hlinkClick r:id="rId4"/>
              </a:rPr>
              <a:t>https://cornwall.cloud.servelec-synergy.com/synergyweb/FSMMain.aspx</a:t>
            </a:r>
            <a:r>
              <a:rPr lang="en-GB" sz="2400" dirty="0">
                <a:solidFill>
                  <a:srgbClr val="7030A0"/>
                </a:solidFill>
                <a:latin typeface="NTFPreCursive"/>
              </a:rPr>
              <a:t>.</a:t>
            </a:r>
          </a:p>
          <a:p>
            <a:r>
              <a:rPr lang="en-GB" sz="2400" dirty="0">
                <a:solidFill>
                  <a:srgbClr val="7030A0"/>
                </a:solidFill>
                <a:latin typeface="NTFPreCursive" panose="03000400000000000000" pitchFamily="66" charset="0"/>
              </a:rPr>
              <a:t>We also ask that children bring a healthy snack for breaktime rather than chocolate, cake, crisps or biscuits. Children will be asked to look for something healthier in their lunchbox if they have these foods or offered a piece of fruit from our fruit station. Healthy choices will be rewarded. </a:t>
            </a:r>
          </a:p>
        </p:txBody>
      </p:sp>
      <p:pic>
        <p:nvPicPr>
          <p:cNvPr id="4" name="Picture 3">
            <a:extLst>
              <a:ext uri="{FF2B5EF4-FFF2-40B4-BE49-F238E27FC236}">
                <a16:creationId xmlns:a16="http://schemas.microsoft.com/office/drawing/2014/main" id="{913600DD-6D92-40F6-BFEC-D6A4AD573A44}"/>
              </a:ext>
            </a:extLst>
          </p:cNvPr>
          <p:cNvPicPr>
            <a:picLocks noChangeAspect="1"/>
          </p:cNvPicPr>
          <p:nvPr/>
        </p:nvPicPr>
        <p:blipFill>
          <a:blip r:embed="rId5"/>
          <a:stretch>
            <a:fillRect/>
          </a:stretch>
        </p:blipFill>
        <p:spPr>
          <a:xfrm rot="763076">
            <a:off x="8333295" y="3823727"/>
            <a:ext cx="3275727" cy="22922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4842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a:solidFill>
                  <a:srgbClr val="7030A0"/>
                </a:solidFill>
                <a:latin typeface="NTFPreCursive" panose="03000400000000000000" pitchFamily="66" charset="0"/>
              </a:rPr>
              <a:t>Breakfast and After School Club</a:t>
            </a:r>
            <a:endParaRPr lang="en-US" sz="6000" b="1" dirty="0">
              <a:solidFill>
                <a:srgbClr val="7030A0"/>
              </a:solidFill>
              <a:latin typeface="NTFPreCursive" panose="03000400000000000000" pitchFamily="66" charset="0"/>
            </a:endParaRPr>
          </a:p>
        </p:txBody>
      </p:sp>
      <p:sp>
        <p:nvSpPr>
          <p:cNvPr id="4" name="TextBox 3">
            <a:extLst>
              <a:ext uri="{FF2B5EF4-FFF2-40B4-BE49-F238E27FC236}">
                <a16:creationId xmlns:a16="http://schemas.microsoft.com/office/drawing/2014/main" id="{3FB4B85E-1960-66F5-9696-D84CDD8DAE09}"/>
              </a:ext>
            </a:extLst>
          </p:cNvPr>
          <p:cNvSpPr txBox="1"/>
          <p:nvPr/>
        </p:nvSpPr>
        <p:spPr>
          <a:xfrm>
            <a:off x="297712" y="1070712"/>
            <a:ext cx="8640047" cy="5570756"/>
          </a:xfrm>
          <a:prstGeom prst="rect">
            <a:avLst/>
          </a:prstGeom>
          <a:noFill/>
        </p:spPr>
        <p:txBody>
          <a:bodyPr wrap="square">
            <a:spAutoFit/>
          </a:bodyPr>
          <a:lstStyle/>
          <a:p>
            <a:pPr algn="l" fontAlgn="t">
              <a:spcAft>
                <a:spcPts val="600"/>
              </a:spcAft>
            </a:pPr>
            <a:r>
              <a:rPr lang="en-US" sz="2400" dirty="0">
                <a:solidFill>
                  <a:srgbClr val="7030A0"/>
                </a:solidFill>
                <a:latin typeface="NTFPreCursive" panose="03000400000000000000" pitchFamily="66" charset="0"/>
              </a:rPr>
              <a:t>The standard daily fee for attending the Breakfast Club is </a:t>
            </a:r>
            <a:r>
              <a:rPr lang="en-US" sz="2400" b="1" dirty="0">
                <a:solidFill>
                  <a:srgbClr val="7030A0"/>
                </a:solidFill>
                <a:latin typeface="NTFPreCursive" panose="03000400000000000000" pitchFamily="66" charset="0"/>
              </a:rPr>
              <a:t>£3 </a:t>
            </a:r>
            <a:r>
              <a:rPr lang="en-US" sz="2400" dirty="0">
                <a:solidFill>
                  <a:srgbClr val="7030A0"/>
                </a:solidFill>
                <a:latin typeface="NTFPreCursive" panose="03000400000000000000" pitchFamily="66" charset="0"/>
              </a:rPr>
              <a:t>and the After School Club is </a:t>
            </a:r>
            <a:r>
              <a:rPr lang="en-US" sz="2400" b="1" dirty="0">
                <a:solidFill>
                  <a:srgbClr val="7030A0"/>
                </a:solidFill>
                <a:latin typeface="NTFPreCursive" panose="03000400000000000000" pitchFamily="66" charset="0"/>
              </a:rPr>
              <a:t>£4.50. </a:t>
            </a:r>
            <a:r>
              <a:rPr lang="en-US" sz="2400" dirty="0">
                <a:solidFill>
                  <a:srgbClr val="7030A0"/>
                </a:solidFill>
                <a:latin typeface="NTFPreCursive" panose="03000400000000000000" pitchFamily="66" charset="0"/>
              </a:rPr>
              <a:t>There is a discounted rate of </a:t>
            </a:r>
            <a:r>
              <a:rPr lang="en-US" sz="2400" b="1" dirty="0">
                <a:solidFill>
                  <a:srgbClr val="7030A0"/>
                </a:solidFill>
                <a:latin typeface="NTFPreCursive" panose="03000400000000000000" pitchFamily="66" charset="0"/>
              </a:rPr>
              <a:t>£4 </a:t>
            </a:r>
            <a:r>
              <a:rPr lang="en-US" sz="2400" dirty="0">
                <a:solidFill>
                  <a:srgbClr val="7030A0"/>
                </a:solidFill>
                <a:latin typeface="NTFPreCursive" panose="03000400000000000000" pitchFamily="66" charset="0"/>
              </a:rPr>
              <a:t>for siblings who attend the After School Club on the same day.</a:t>
            </a:r>
          </a:p>
          <a:p>
            <a:pPr algn="l" fontAlgn="t">
              <a:spcAft>
                <a:spcPts val="600"/>
              </a:spcAft>
            </a:pPr>
            <a:r>
              <a:rPr lang="en-US" sz="2400" dirty="0">
                <a:solidFill>
                  <a:srgbClr val="7030A0"/>
                </a:solidFill>
                <a:latin typeface="NTFPreCursive" panose="03000400000000000000" pitchFamily="66" charset="0"/>
              </a:rPr>
              <a:t>Bookings are made on Arbor in advance (by 6pm the previous day) </a:t>
            </a:r>
            <a:r>
              <a:rPr lang="en-US" sz="2400" dirty="0">
                <a:solidFill>
                  <a:srgbClr val="0070C0"/>
                </a:solidFill>
                <a:latin typeface="NTFPreCursive" panose="03000400000000000000" pitchFamily="66" charset="0"/>
                <a:hlinkClick r:id="rId3">
                  <a:extLst>
                    <a:ext uri="{A12FA001-AC4F-418D-AE19-62706E023703}">
                      <ahyp:hlinkClr xmlns:ahyp="http://schemas.microsoft.com/office/drawing/2018/hyperlinkcolor" val="tx"/>
                    </a:ext>
                  </a:extLst>
                </a:hlinkClick>
              </a:rPr>
              <a:t>https://www.parentpay.com/</a:t>
            </a:r>
            <a:r>
              <a:rPr lang="en-US" sz="2400" dirty="0">
                <a:solidFill>
                  <a:srgbClr val="0070C0"/>
                </a:solidFill>
                <a:latin typeface="NTFPreCursive" panose="03000400000000000000" pitchFamily="66" charset="0"/>
              </a:rPr>
              <a:t>. </a:t>
            </a:r>
            <a:endParaRPr lang="en-US" sz="2400" dirty="0">
              <a:solidFill>
                <a:srgbClr val="7030A0"/>
              </a:solidFill>
              <a:latin typeface="NTFPreCursive" panose="03000400000000000000" pitchFamily="66" charset="0"/>
            </a:endParaRPr>
          </a:p>
          <a:p>
            <a:pPr algn="l" fontAlgn="t">
              <a:spcAft>
                <a:spcPts val="600"/>
              </a:spcAft>
            </a:pPr>
            <a:r>
              <a:rPr lang="en-US" sz="2400" dirty="0">
                <a:solidFill>
                  <a:srgbClr val="7030A0"/>
                </a:solidFill>
                <a:latin typeface="NTFPreCursive" panose="03000400000000000000" pitchFamily="66" charset="0"/>
              </a:rPr>
              <a:t>Parents and carers can drop children to Breakfast Club at the bottom gate on School Lane from </a:t>
            </a:r>
            <a:r>
              <a:rPr lang="en-US" sz="2400" b="1" dirty="0">
                <a:solidFill>
                  <a:srgbClr val="7030A0"/>
                </a:solidFill>
                <a:latin typeface="NTFPreCursive" panose="03000400000000000000" pitchFamily="66" charset="0"/>
              </a:rPr>
              <a:t>08:00</a:t>
            </a:r>
            <a:r>
              <a:rPr lang="en-US" sz="2400" dirty="0">
                <a:solidFill>
                  <a:srgbClr val="7030A0"/>
                </a:solidFill>
                <a:latin typeface="NTFPreCursive" panose="03000400000000000000" pitchFamily="66" charset="0"/>
              </a:rPr>
              <a:t>. Children have a range of games, toys, puzzles, craft materials and construction toys to play with once they have eaten their breakfast.</a:t>
            </a:r>
          </a:p>
          <a:p>
            <a:pPr algn="l" fontAlgn="t">
              <a:spcAft>
                <a:spcPts val="600"/>
              </a:spcAft>
            </a:pPr>
            <a:r>
              <a:rPr lang="en-US" sz="2400" dirty="0">
                <a:solidFill>
                  <a:srgbClr val="7030A0"/>
                </a:solidFill>
                <a:latin typeface="NTFPreCursive" panose="03000400000000000000" pitchFamily="66" charset="0"/>
              </a:rPr>
              <a:t>At After School Club, children have the same activities as Breakfast Club to choose from and there is also a daily activity planned that all children can be involved in such as a craft activity or baking.  Screentime is limited to a ‘film-night’ every now and again.</a:t>
            </a:r>
          </a:p>
          <a:p>
            <a:pPr algn="l" fontAlgn="t">
              <a:spcAft>
                <a:spcPts val="600"/>
              </a:spcAft>
            </a:pPr>
            <a:r>
              <a:rPr lang="en-US" sz="2400" dirty="0">
                <a:solidFill>
                  <a:srgbClr val="7030A0"/>
                </a:solidFill>
                <a:latin typeface="NTFPreCursive" panose="03000400000000000000" pitchFamily="66" charset="0"/>
              </a:rPr>
              <a:t>Children can be collected from the same place before </a:t>
            </a:r>
            <a:r>
              <a:rPr lang="en-US" sz="2400" b="1" dirty="0">
                <a:solidFill>
                  <a:srgbClr val="7030A0"/>
                </a:solidFill>
                <a:latin typeface="NTFPreCursive" panose="03000400000000000000" pitchFamily="66" charset="0"/>
              </a:rPr>
              <a:t>17:00</a:t>
            </a:r>
            <a:r>
              <a:rPr lang="en-US" sz="2400" dirty="0">
                <a:solidFill>
                  <a:srgbClr val="7030A0"/>
                </a:solidFill>
                <a:latin typeface="NTFPreCursive" panose="03000400000000000000" pitchFamily="66" charset="0"/>
              </a:rPr>
              <a:t>. </a:t>
            </a:r>
          </a:p>
        </p:txBody>
      </p:sp>
      <p:pic>
        <p:nvPicPr>
          <p:cNvPr id="6" name="Picture 5">
            <a:extLst>
              <a:ext uri="{FF2B5EF4-FFF2-40B4-BE49-F238E27FC236}">
                <a16:creationId xmlns:a16="http://schemas.microsoft.com/office/drawing/2014/main" id="{5D49AE96-465A-F9DD-D8EB-8279BCFA411E}"/>
              </a:ext>
            </a:extLst>
          </p:cNvPr>
          <p:cNvPicPr>
            <a:picLocks noChangeAspect="1"/>
          </p:cNvPicPr>
          <p:nvPr/>
        </p:nvPicPr>
        <p:blipFill>
          <a:blip r:embed="rId4"/>
          <a:stretch>
            <a:fillRect/>
          </a:stretch>
        </p:blipFill>
        <p:spPr>
          <a:xfrm>
            <a:off x="8774819" y="1111356"/>
            <a:ext cx="3261606" cy="205954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895E59D1-905A-2AD6-4BEE-A2413FB9510A}"/>
              </a:ext>
            </a:extLst>
          </p:cNvPr>
          <p:cNvPicPr>
            <a:picLocks noChangeAspect="1"/>
          </p:cNvPicPr>
          <p:nvPr/>
        </p:nvPicPr>
        <p:blipFill>
          <a:blip r:embed="rId5"/>
          <a:stretch>
            <a:fillRect/>
          </a:stretch>
        </p:blipFill>
        <p:spPr>
          <a:xfrm>
            <a:off x="9923941" y="3016953"/>
            <a:ext cx="1970347" cy="2339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062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26585" y="2949"/>
            <a:ext cx="11079126" cy="1015663"/>
          </a:xfrm>
          <a:prstGeom prst="rect">
            <a:avLst/>
          </a:prstGeom>
          <a:noFill/>
        </p:spPr>
        <p:txBody>
          <a:bodyPr wrap="square" lIns="91440" tIns="45720" rIns="91440" bIns="45720" rtlCol="0" anchor="t">
            <a:spAutoFit/>
          </a:bodyPr>
          <a:lstStyle/>
          <a:p>
            <a:pPr algn="ctr"/>
            <a:r>
              <a:rPr lang="en-US" sz="6000" b="1" dirty="0">
                <a:solidFill>
                  <a:srgbClr val="7030A0"/>
                </a:solidFill>
                <a:latin typeface="NTFPreCursive"/>
              </a:rPr>
              <a:t>Walking Bus</a:t>
            </a:r>
            <a:endParaRPr lang="en-US" dirty="0"/>
          </a:p>
        </p:txBody>
      </p:sp>
      <p:sp>
        <p:nvSpPr>
          <p:cNvPr id="2" name="Rectangle 1">
            <a:extLst>
              <a:ext uri="{FF2B5EF4-FFF2-40B4-BE49-F238E27FC236}">
                <a16:creationId xmlns:a16="http://schemas.microsoft.com/office/drawing/2014/main" id="{1B827ACD-F2ED-47A6-BFCA-0D32E444695A}"/>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dirty="0">
                <a:solidFill>
                  <a:srgbClr val="000000"/>
                </a:solidFill>
                <a:latin typeface="Calibri" panose="020F0502020204030204" pitchFamily="34" charset="0"/>
              </a:rPr>
              <a:t> </a:t>
            </a:r>
            <a:endParaRPr lang="en-GB" sz="1100" kern="1400" dirty="0">
              <a:ln>
                <a:noFill/>
              </a:ln>
              <a:solidFill>
                <a:srgbClr val="000000"/>
              </a:solidFill>
              <a:effectLst/>
              <a:latin typeface="Calibri" panose="020F0502020204030204" pitchFamily="34" charset="0"/>
            </a:endParaRPr>
          </a:p>
        </p:txBody>
      </p:sp>
      <p:sp>
        <p:nvSpPr>
          <p:cNvPr id="7" name="TextBox 6">
            <a:extLst>
              <a:ext uri="{FF2B5EF4-FFF2-40B4-BE49-F238E27FC236}">
                <a16:creationId xmlns:a16="http://schemas.microsoft.com/office/drawing/2014/main" id="{A8581E49-3939-47C4-98B0-E9D557907B82}"/>
              </a:ext>
            </a:extLst>
          </p:cNvPr>
          <p:cNvSpPr txBox="1"/>
          <p:nvPr/>
        </p:nvSpPr>
        <p:spPr>
          <a:xfrm>
            <a:off x="8278192" y="2651793"/>
            <a:ext cx="3619168" cy="923330"/>
          </a:xfrm>
          <a:prstGeom prst="rect">
            <a:avLst/>
          </a:prstGeom>
          <a:noFill/>
        </p:spPr>
        <p:txBody>
          <a:bodyPr wrap="square" lIns="91440" tIns="45720" rIns="91440" bIns="45720" rtlCol="0" anchor="t">
            <a:spAutoFit/>
          </a:bodyPr>
          <a:lstStyle/>
          <a:p>
            <a:r>
              <a:rPr lang="en-GB" dirty="0">
                <a:solidFill>
                  <a:srgbClr val="7030A0"/>
                </a:solidFill>
                <a:latin typeface="NTFPreCursive"/>
              </a:rPr>
              <a:t>Children must be booked in and any volunteers should see Mrs Bailey.</a:t>
            </a:r>
            <a:endParaRPr lang="en-US" dirty="0">
              <a:solidFill>
                <a:srgbClr val="7030A0"/>
              </a:solidFill>
              <a:latin typeface="NTFPreCursive"/>
            </a:endParaRPr>
          </a:p>
          <a:p>
            <a:r>
              <a:rPr lang="en-GB" dirty="0">
                <a:solidFill>
                  <a:srgbClr val="7030A0"/>
                </a:solidFill>
                <a:latin typeface="NTFPreCursive"/>
              </a:rPr>
              <a:t>It is only Mondays to start with.</a:t>
            </a:r>
            <a:endParaRPr lang="en-US" dirty="0">
              <a:solidFill>
                <a:srgbClr val="7030A0"/>
              </a:solidFill>
              <a:latin typeface="NTFPreCursive"/>
            </a:endParaRPr>
          </a:p>
        </p:txBody>
      </p:sp>
      <p:pic>
        <p:nvPicPr>
          <p:cNvPr id="6" name="Picture 5" descr="What is a Walking Bus?">
            <a:extLst>
              <a:ext uri="{FF2B5EF4-FFF2-40B4-BE49-F238E27FC236}">
                <a16:creationId xmlns:a16="http://schemas.microsoft.com/office/drawing/2014/main" id="{2CB32C2A-3C5D-A913-7A6A-3CCF2AFA3633}"/>
              </a:ext>
            </a:extLst>
          </p:cNvPr>
          <p:cNvPicPr>
            <a:picLocks noChangeAspect="1"/>
          </p:cNvPicPr>
          <p:nvPr/>
        </p:nvPicPr>
        <p:blipFill>
          <a:blip r:embed="rId3"/>
          <a:stretch>
            <a:fillRect/>
          </a:stretch>
        </p:blipFill>
        <p:spPr>
          <a:xfrm>
            <a:off x="9611180" y="92459"/>
            <a:ext cx="2461149" cy="1694964"/>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8A5D4666-EFF4-A826-66FC-EA7449E110DE}"/>
              </a:ext>
            </a:extLst>
          </p:cNvPr>
          <p:cNvPicPr>
            <a:picLocks noChangeAspect="1"/>
          </p:cNvPicPr>
          <p:nvPr/>
        </p:nvPicPr>
        <p:blipFill>
          <a:blip r:embed="rId4"/>
          <a:stretch>
            <a:fillRect/>
          </a:stretch>
        </p:blipFill>
        <p:spPr>
          <a:xfrm>
            <a:off x="377666" y="937846"/>
            <a:ext cx="7822050" cy="4630615"/>
          </a:xfrm>
          <a:prstGeom prst="rect">
            <a:avLst/>
          </a:prstGeom>
        </p:spPr>
      </p:pic>
      <p:sp>
        <p:nvSpPr>
          <p:cNvPr id="4" name="TextBox 3">
            <a:extLst>
              <a:ext uri="{FF2B5EF4-FFF2-40B4-BE49-F238E27FC236}">
                <a16:creationId xmlns:a16="http://schemas.microsoft.com/office/drawing/2014/main" id="{FF05D095-9452-4056-15EE-AA7182C06F68}"/>
              </a:ext>
            </a:extLst>
          </p:cNvPr>
          <p:cNvSpPr txBox="1"/>
          <p:nvPr/>
        </p:nvSpPr>
        <p:spPr>
          <a:xfrm>
            <a:off x="254000" y="5969000"/>
            <a:ext cx="11810999"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0000"/>
                </a:solidFill>
                <a:latin typeface="NTFPreCursive"/>
              </a:rPr>
              <a:t>There</a:t>
            </a:r>
            <a:r>
              <a:rPr lang="en-GB" sz="2000" b="0" i="0" dirty="0">
                <a:solidFill>
                  <a:srgbClr val="000000"/>
                </a:solidFill>
                <a:latin typeface="NTFPreCursive"/>
              </a:rPr>
              <a:t> </a:t>
            </a:r>
            <a:r>
              <a:rPr lang="en-GB" sz="2000" dirty="0">
                <a:solidFill>
                  <a:srgbClr val="000000"/>
                </a:solidFill>
                <a:latin typeface="NTFPreCursive"/>
              </a:rPr>
              <a:t>is a </a:t>
            </a:r>
            <a:r>
              <a:rPr lang="en-GB" sz="2000" b="0" i="0" dirty="0">
                <a:solidFill>
                  <a:srgbClr val="000000"/>
                </a:solidFill>
                <a:latin typeface="NTFPreCursive"/>
              </a:rPr>
              <a:t>link to sign up to the walking bus </a:t>
            </a:r>
            <a:r>
              <a:rPr lang="en-GB" sz="2000" b="1" i="0" u="sng" strike="noStrike" dirty="0">
                <a:solidFill>
                  <a:srgbClr val="467886"/>
                </a:solidFill>
                <a:latin typeface="NTFPreCursive"/>
                <a:ea typeface="Segoe UI"/>
                <a:cs typeface="Segoe UI"/>
                <a:hlinkClick r:id="rId5"/>
              </a:rPr>
              <a:t>https://forms.cloud.microsoft/e/VsnzhGPmjm</a:t>
            </a:r>
            <a:r>
              <a:rPr sz="2000" b="0" i="0" dirty="0">
                <a:solidFill>
                  <a:srgbClr val="000000"/>
                </a:solidFill>
                <a:latin typeface="NTFPreCursive"/>
                <a:ea typeface="NTFPreCursive"/>
                <a:cs typeface="NTFPreCursive"/>
              </a:rPr>
              <a:t> </a:t>
            </a:r>
            <a:r>
              <a:rPr lang="en-GB" sz="2000" dirty="0">
                <a:solidFill>
                  <a:srgbClr val="000000"/>
                </a:solidFill>
                <a:latin typeface="NTFPreCursive"/>
                <a:ea typeface="NTFPreCursive"/>
                <a:cs typeface="NTFPreCursive"/>
              </a:rPr>
              <a:t>which has been shared on the Friday Update.</a:t>
            </a:r>
            <a:endParaRPr lang="en-GB" dirty="0"/>
          </a:p>
          <a:p>
            <a:pPr algn="ctr"/>
            <a:endParaRPr lang="en-GB"/>
          </a:p>
        </p:txBody>
      </p:sp>
    </p:spTree>
    <p:extLst>
      <p:ext uri="{BB962C8B-B14F-4D97-AF65-F5344CB8AC3E}">
        <p14:creationId xmlns:p14="http://schemas.microsoft.com/office/powerpoint/2010/main" val="1584528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C009B-47D3-F1A9-36CE-0B72DF5F8705}"/>
            </a:ext>
          </a:extLst>
        </p:cNvPr>
        <p:cNvGrpSpPr/>
        <p:nvPr/>
      </p:nvGrpSpPr>
      <p:grpSpPr>
        <a:xfrm>
          <a:off x="0" y="0"/>
          <a:ext cx="0" cy="0"/>
          <a:chOff x="0" y="0"/>
          <a:chExt cx="0" cy="0"/>
        </a:xfrm>
      </p:grpSpPr>
      <p:sp>
        <p:nvSpPr>
          <p:cNvPr id="9" name="AutoShape 2" descr="Image result for clip art post-it">
            <a:extLst>
              <a:ext uri="{FF2B5EF4-FFF2-40B4-BE49-F238E27FC236}">
                <a16:creationId xmlns:a16="http://schemas.microsoft.com/office/drawing/2014/main" id="{B0D1D62C-87E5-A835-E908-09A47DC53786}"/>
              </a:ext>
            </a:extLst>
          </p:cNvPr>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5E951461-C426-E80F-955F-753B78692087}"/>
              </a:ext>
            </a:extLst>
          </p:cNvPr>
          <p:cNvSpPr txBox="1"/>
          <p:nvPr/>
        </p:nvSpPr>
        <p:spPr>
          <a:xfrm>
            <a:off x="526585" y="2949"/>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Attendance</a:t>
            </a:r>
          </a:p>
        </p:txBody>
      </p:sp>
      <p:sp>
        <p:nvSpPr>
          <p:cNvPr id="2" name="Rectangle 1">
            <a:extLst>
              <a:ext uri="{FF2B5EF4-FFF2-40B4-BE49-F238E27FC236}">
                <a16:creationId xmlns:a16="http://schemas.microsoft.com/office/drawing/2014/main" id="{40ABBE4A-C226-9E8C-F949-5CB4A5496D35}"/>
              </a:ext>
            </a:extLst>
          </p:cNvPr>
          <p:cNvSpPr/>
          <p:nvPr/>
        </p:nvSpPr>
        <p:spPr>
          <a:xfrm>
            <a:off x="-1536569" y="-7503736"/>
            <a:ext cx="15205435" cy="280718"/>
          </a:xfrm>
          <a:prstGeom prst="rect">
            <a:avLst/>
          </a:prstGeom>
        </p:spPr>
        <p:txBody>
          <a:bodyPr wrap="square">
            <a:spAutoFit/>
          </a:bodyPr>
          <a:lstStyle/>
          <a:p>
            <a:pPr>
              <a:lnSpc>
                <a:spcPct val="119000"/>
              </a:lnSpc>
              <a:spcAft>
                <a:spcPts val="600"/>
              </a:spcAft>
            </a:pPr>
            <a:r>
              <a:rPr lang="en-GB" sz="1100" kern="1400" dirty="0">
                <a:solidFill>
                  <a:srgbClr val="000000"/>
                </a:solidFill>
                <a:latin typeface="Calibri" panose="020F0502020204030204" pitchFamily="34" charset="0"/>
              </a:rPr>
              <a:t> </a:t>
            </a:r>
            <a:endParaRPr lang="en-GB" sz="1100" kern="1400" dirty="0">
              <a:ln>
                <a:noFill/>
              </a:ln>
              <a:solidFill>
                <a:srgbClr val="000000"/>
              </a:solidFill>
              <a:effectLst/>
              <a:latin typeface="Calibri" panose="020F0502020204030204" pitchFamily="34" charset="0"/>
            </a:endParaRPr>
          </a:p>
        </p:txBody>
      </p:sp>
      <p:sp>
        <p:nvSpPr>
          <p:cNvPr id="4" name="Rectangle 3">
            <a:extLst>
              <a:ext uri="{FF2B5EF4-FFF2-40B4-BE49-F238E27FC236}">
                <a16:creationId xmlns:a16="http://schemas.microsoft.com/office/drawing/2014/main" id="{9BB6DDAB-38E3-8B0F-6A4E-CC1536B72B42}"/>
              </a:ext>
            </a:extLst>
          </p:cNvPr>
          <p:cNvSpPr/>
          <p:nvPr/>
        </p:nvSpPr>
        <p:spPr>
          <a:xfrm>
            <a:off x="66675" y="840688"/>
            <a:ext cx="7597317" cy="5186869"/>
          </a:xfrm>
          <a:prstGeom prst="rect">
            <a:avLst/>
          </a:prstGeom>
        </p:spPr>
        <p:txBody>
          <a:bodyPr wrap="square">
            <a:spAutoFit/>
          </a:bodyPr>
          <a:lstStyle/>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A National Framework for Penalty Notices for school absence, including unauthorised holiday absence, was introduced following changes to the law last year.</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There is a national threshold of 10 unauthorised sessions for any reason (equivalent to 5 school days) within a rolling 10 school week period for when a penalty notice must be considered. </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This mean you will no longer be able to take your child out of school for one week’s holiday without the consideration of an £80 penalty notice being issued. If the fine is not paid by the first 21 days, it will rise to £160 if paid within 28 days of being issued. </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If a second penalty fine is issued to the same parent for the same child within a 3-year rolling period, the fine will automatically rise to £160 with no option to pay the lower rate of £80.</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If a parent then commits a third offence in a 3-year rolling period, the local authority will consider other enforcement options available to them. This could include prosecution.</a:t>
            </a:r>
          </a:p>
          <a:p>
            <a:pPr>
              <a:lnSpc>
                <a:spcPct val="107000"/>
              </a:lnSpc>
              <a:spcAft>
                <a:spcPts val="800"/>
              </a:spcAft>
            </a:pPr>
            <a:r>
              <a:rPr lang="en-GB" sz="1600" dirty="0">
                <a:latin typeface="NTFPreCursive" panose="03000400000000000000" pitchFamily="66" charset="0"/>
                <a:ea typeface="Calibri" panose="020F0502020204030204" pitchFamily="34" charset="0"/>
                <a:cs typeface="Times New Roman" panose="02020603050405020304" pitchFamily="18" charset="0"/>
              </a:rPr>
              <a:t>There is a Leave of Absence Request form to be completed and given to </a:t>
            </a:r>
            <a:r>
              <a:rPr lang="en-GB" sz="1600">
                <a:latin typeface="NTFPreCursive" panose="03000400000000000000" pitchFamily="66" charset="0"/>
                <a:ea typeface="Calibri" panose="020F0502020204030204" pitchFamily="34" charset="0"/>
                <a:cs typeface="Times New Roman" panose="02020603050405020304" pitchFamily="18" charset="0"/>
              </a:rPr>
              <a:t>Mrs Bailey </a:t>
            </a:r>
            <a:r>
              <a:rPr lang="en-GB" sz="1600" dirty="0">
                <a:latin typeface="NTFPreCursive" panose="03000400000000000000" pitchFamily="66" charset="0"/>
                <a:ea typeface="Calibri" panose="020F0502020204030204" pitchFamily="34" charset="0"/>
                <a:cs typeface="Times New Roman" panose="02020603050405020304" pitchFamily="18" charset="0"/>
              </a:rPr>
              <a:t>before the proposed absence (a minimum of 15 days before the Leave of absence is due to commence). Each request will be considered on its own merit, but where the leave of absence could be taken outside of the school term the absence will not be authorised. </a:t>
            </a:r>
          </a:p>
          <a:p>
            <a:pPr>
              <a:lnSpc>
                <a:spcPct val="107000"/>
              </a:lnSpc>
              <a:spcAft>
                <a:spcPts val="800"/>
              </a:spcAft>
            </a:pPr>
            <a:r>
              <a:rPr lang="en-GB" sz="1600" b="1" dirty="0">
                <a:latin typeface="NTFPreCursive" panose="03000400000000000000" pitchFamily="66" charset="0"/>
                <a:ea typeface="Calibri" panose="020F0502020204030204" pitchFamily="34" charset="0"/>
                <a:cs typeface="Times New Roman" panose="02020603050405020304" pitchFamily="18" charset="0"/>
              </a:rPr>
              <a:t>If you are worried about attendance, please contact us to arrange a meeting with Mrs Nash (Attendance Lead) to discuss how we can support you to improve the situation. </a:t>
            </a:r>
            <a:endParaRPr lang="en-GB" sz="1600" dirty="0">
              <a:latin typeface="NTFPreCursive" panose="03000400000000000000"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D0FFFC3-B30C-E92A-8802-845EF8351E0E}"/>
              </a:ext>
            </a:extLst>
          </p:cNvPr>
          <p:cNvPicPr>
            <a:picLocks noChangeAspect="1"/>
          </p:cNvPicPr>
          <p:nvPr/>
        </p:nvPicPr>
        <p:blipFill>
          <a:blip r:embed="rId3"/>
          <a:stretch>
            <a:fillRect/>
          </a:stretch>
        </p:blipFill>
        <p:spPr>
          <a:xfrm rot="582505">
            <a:off x="8155413" y="1258478"/>
            <a:ext cx="2988728" cy="43410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60CD3330-3CB2-D82D-AB8A-21B61E26D3B0}"/>
              </a:ext>
            </a:extLst>
          </p:cNvPr>
          <p:cNvSpPr txBox="1"/>
          <p:nvPr/>
        </p:nvSpPr>
        <p:spPr>
          <a:xfrm>
            <a:off x="7906961" y="102024"/>
            <a:ext cx="3704026" cy="646331"/>
          </a:xfrm>
          <a:prstGeom prst="rect">
            <a:avLst/>
          </a:prstGeom>
          <a:noFill/>
        </p:spPr>
        <p:txBody>
          <a:bodyPr wrap="square" lIns="91440" tIns="45720" rIns="91440" bIns="45720" rtlCol="0" anchor="t">
            <a:spAutoFit/>
          </a:bodyPr>
          <a:lstStyle/>
          <a:p>
            <a:r>
              <a:rPr lang="en-GB" dirty="0">
                <a:solidFill>
                  <a:srgbClr val="7030A0"/>
                </a:solidFill>
                <a:latin typeface="NTFPreCursive"/>
              </a:rPr>
              <a:t>Passports/rewards and attendance arcade.</a:t>
            </a:r>
          </a:p>
        </p:txBody>
      </p:sp>
    </p:spTree>
    <p:extLst>
      <p:ext uri="{BB962C8B-B14F-4D97-AF65-F5344CB8AC3E}">
        <p14:creationId xmlns:p14="http://schemas.microsoft.com/office/powerpoint/2010/main" val="3711349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74920" y="95693"/>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After School Clubs</a:t>
            </a:r>
          </a:p>
        </p:txBody>
      </p:sp>
      <p:pic>
        <p:nvPicPr>
          <p:cNvPr id="2" name="Picture 1">
            <a:extLst>
              <a:ext uri="{FF2B5EF4-FFF2-40B4-BE49-F238E27FC236}">
                <a16:creationId xmlns:a16="http://schemas.microsoft.com/office/drawing/2014/main" id="{C4D5E773-6CFA-5A25-4060-88F71387544E}"/>
              </a:ext>
            </a:extLst>
          </p:cNvPr>
          <p:cNvPicPr>
            <a:picLocks noChangeAspect="1"/>
          </p:cNvPicPr>
          <p:nvPr/>
        </p:nvPicPr>
        <p:blipFill>
          <a:blip r:embed="rId3"/>
          <a:stretch>
            <a:fillRect/>
          </a:stretch>
        </p:blipFill>
        <p:spPr>
          <a:xfrm>
            <a:off x="730361" y="1116551"/>
            <a:ext cx="7488031" cy="5207553"/>
          </a:xfrm>
          <a:prstGeom prst="rect">
            <a:avLst/>
          </a:prstGeom>
        </p:spPr>
      </p:pic>
      <p:sp>
        <p:nvSpPr>
          <p:cNvPr id="4" name="TextBox 3">
            <a:extLst>
              <a:ext uri="{FF2B5EF4-FFF2-40B4-BE49-F238E27FC236}">
                <a16:creationId xmlns:a16="http://schemas.microsoft.com/office/drawing/2014/main" id="{19500E8C-9955-A9C2-F672-1E7473CF0C0E}"/>
              </a:ext>
            </a:extLst>
          </p:cNvPr>
          <p:cNvSpPr txBox="1"/>
          <p:nvPr/>
        </p:nvSpPr>
        <p:spPr>
          <a:xfrm>
            <a:off x="8621486" y="1611085"/>
            <a:ext cx="3222172"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7030A0"/>
                </a:solidFill>
                <a:latin typeface="NTFPreCursive"/>
              </a:rPr>
              <a:t>Behaviour expectations at clubs are the same as in class.</a:t>
            </a:r>
            <a:endParaRPr lang="en-US" dirty="0">
              <a:solidFill>
                <a:srgbClr val="7030A0"/>
              </a:solidFill>
              <a:latin typeface="NTFPreCursive"/>
            </a:endParaRPr>
          </a:p>
          <a:p>
            <a:r>
              <a:rPr lang="en-GB" dirty="0">
                <a:solidFill>
                  <a:srgbClr val="7030A0"/>
                </a:solidFill>
                <a:latin typeface="NTFPreCursive"/>
              </a:rPr>
              <a:t>Clubs finish at 4.15, unless otherwise stated</a:t>
            </a:r>
          </a:p>
          <a:p>
            <a:r>
              <a:rPr lang="en-GB" dirty="0">
                <a:solidFill>
                  <a:srgbClr val="7030A0"/>
                </a:solidFill>
                <a:latin typeface="NTFPreCursive"/>
              </a:rPr>
              <a:t>2 more clubs to be added this term, so watch this space...</a:t>
            </a:r>
          </a:p>
        </p:txBody>
      </p:sp>
    </p:spTree>
    <p:extLst>
      <p:ext uri="{BB962C8B-B14F-4D97-AF65-F5344CB8AC3E}">
        <p14:creationId xmlns:p14="http://schemas.microsoft.com/office/powerpoint/2010/main" val="1852622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453656" y="159488"/>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Communication</a:t>
            </a:r>
          </a:p>
        </p:txBody>
      </p:sp>
      <p:sp>
        <p:nvSpPr>
          <p:cNvPr id="4" name="TextBox 3">
            <a:extLst>
              <a:ext uri="{FF2B5EF4-FFF2-40B4-BE49-F238E27FC236}">
                <a16:creationId xmlns:a16="http://schemas.microsoft.com/office/drawing/2014/main" id="{D92A44B1-3B1C-3D90-CADD-420910A4A6B8}"/>
              </a:ext>
            </a:extLst>
          </p:cNvPr>
          <p:cNvSpPr txBox="1"/>
          <p:nvPr/>
        </p:nvSpPr>
        <p:spPr>
          <a:xfrm>
            <a:off x="531628" y="1175151"/>
            <a:ext cx="11421140" cy="2862322"/>
          </a:xfrm>
          <a:prstGeom prst="rect">
            <a:avLst/>
          </a:prstGeom>
          <a:noFill/>
        </p:spPr>
        <p:txBody>
          <a:bodyPr wrap="square" lIns="91440" tIns="45720" rIns="91440" bIns="45720" anchor="t">
            <a:spAutoFit/>
          </a:bodyPr>
          <a:lstStyle/>
          <a:p>
            <a:pPr marL="457200" indent="-457200">
              <a:spcAft>
                <a:spcPts val="600"/>
              </a:spcAft>
              <a:buFont typeface="Wingdings" panose="05000000000000000000" pitchFamily="2" charset="2"/>
              <a:buChar char="Ø"/>
            </a:pPr>
            <a:r>
              <a:rPr lang="en-GB" altLang="en-US" sz="3200" dirty="0">
                <a:solidFill>
                  <a:srgbClr val="7030A0"/>
                </a:solidFill>
                <a:latin typeface="NTFPreCursive"/>
              </a:rPr>
              <a:t>Weekly 'head's up' - all dates and information on here </a:t>
            </a:r>
          </a:p>
          <a:p>
            <a:pPr marL="457200" indent="-457200">
              <a:spcAft>
                <a:spcPts val="600"/>
              </a:spcAft>
              <a:buFont typeface="Wingdings" panose="05000000000000000000" pitchFamily="2" charset="2"/>
              <a:buChar char="Ø"/>
            </a:pPr>
            <a:r>
              <a:rPr lang="en-US" altLang="en-US" sz="3200" dirty="0">
                <a:solidFill>
                  <a:srgbClr val="7030A0"/>
                </a:solidFill>
                <a:latin typeface="NTFPreCursive"/>
              </a:rPr>
              <a:t>Texts and email from the School Office</a:t>
            </a:r>
          </a:p>
          <a:p>
            <a:pPr marL="457200" indent="-457200">
              <a:spcAft>
                <a:spcPts val="600"/>
              </a:spcAft>
              <a:buFont typeface="Wingdings" panose="05000000000000000000" pitchFamily="2" charset="2"/>
              <a:buChar char="Ø"/>
            </a:pPr>
            <a:r>
              <a:rPr lang="en-GB" altLang="en-US" sz="3200" dirty="0">
                <a:solidFill>
                  <a:srgbClr val="7030A0"/>
                </a:solidFill>
                <a:latin typeface="NTFPreCursive"/>
              </a:rPr>
              <a:t>Facebook</a:t>
            </a:r>
            <a:r>
              <a:rPr lang="en-US" altLang="en-US" sz="3200" dirty="0">
                <a:solidFill>
                  <a:srgbClr val="7030A0"/>
                </a:solidFill>
                <a:latin typeface="NTFPreCursive"/>
              </a:rPr>
              <a:t>​ posts, including class news</a:t>
            </a:r>
            <a:endParaRPr lang="en-US" altLang="en-US" sz="3200" dirty="0" err="1">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dirty="0">
                <a:solidFill>
                  <a:srgbClr val="7030A0"/>
                </a:solidFill>
                <a:latin typeface="NTFPreCursive" panose="03000400000000000000" pitchFamily="66" charset="0"/>
              </a:rPr>
              <a:t>Planners</a:t>
            </a:r>
            <a:endParaRPr lang="en-US" altLang="en-US" sz="3200" dirty="0">
              <a:solidFill>
                <a:srgbClr val="7030A0"/>
              </a:solidFill>
              <a:latin typeface="NTFPreCursive" panose="03000400000000000000" pitchFamily="66" charset="0"/>
            </a:endParaRPr>
          </a:p>
          <a:p>
            <a:pPr marL="457200" indent="-457200">
              <a:spcAft>
                <a:spcPts val="600"/>
              </a:spcAft>
              <a:buFont typeface="Wingdings" panose="05000000000000000000" pitchFamily="2" charset="2"/>
              <a:buChar char="Ø"/>
            </a:pPr>
            <a:r>
              <a:rPr lang="en-GB" altLang="en-US" sz="3200" dirty="0">
                <a:solidFill>
                  <a:srgbClr val="7030A0"/>
                </a:solidFill>
                <a:latin typeface="NTFPreCursive" panose="03000400000000000000" pitchFamily="66" charset="0"/>
              </a:rPr>
              <a:t>‘Coffee and Cake’ - Topics for these are gratefully received!</a:t>
            </a:r>
            <a:endParaRPr lang="en-US" altLang="en-US" sz="3200" dirty="0">
              <a:solidFill>
                <a:srgbClr val="7030A0"/>
              </a:solidFill>
              <a:latin typeface="NTFPreCursive" panose="03000400000000000000" pitchFamily="66" charset="0"/>
            </a:endParaRPr>
          </a:p>
        </p:txBody>
      </p:sp>
      <p:pic>
        <p:nvPicPr>
          <p:cNvPr id="5" name="Picture 2">
            <a:extLst>
              <a:ext uri="{FF2B5EF4-FFF2-40B4-BE49-F238E27FC236}">
                <a16:creationId xmlns:a16="http://schemas.microsoft.com/office/drawing/2014/main" id="{2FA77291-C08A-067C-C268-963852C21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9315" y="2243428"/>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A blue square with a white letter f&#10;&#10;AI-generated content may be incorrect.">
            <a:extLst>
              <a:ext uri="{FF2B5EF4-FFF2-40B4-BE49-F238E27FC236}">
                <a16:creationId xmlns:a16="http://schemas.microsoft.com/office/drawing/2014/main" id="{24842250-FC95-57D7-9E78-8C253E5995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314" y="1119966"/>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11AD101E-2B2C-433E-8FE7-1BBABD28728A}"/>
              </a:ext>
            </a:extLst>
          </p:cNvPr>
          <p:cNvPicPr>
            <a:picLocks noChangeAspect="1"/>
          </p:cNvPicPr>
          <p:nvPr/>
        </p:nvPicPr>
        <p:blipFill>
          <a:blip r:embed="rId4"/>
          <a:stretch>
            <a:fillRect/>
          </a:stretch>
        </p:blipFill>
        <p:spPr>
          <a:xfrm>
            <a:off x="9702556" y="1177925"/>
            <a:ext cx="895350" cy="438150"/>
          </a:xfrm>
          <a:prstGeom prst="rect">
            <a:avLst/>
          </a:prstGeom>
        </p:spPr>
      </p:pic>
    </p:spTree>
    <p:extLst>
      <p:ext uri="{BB962C8B-B14F-4D97-AF65-F5344CB8AC3E}">
        <p14:creationId xmlns:p14="http://schemas.microsoft.com/office/powerpoint/2010/main" val="1500124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descr="Image result for clip art post-it"/>
          <p:cNvSpPr>
            <a:spLocks noChangeAspect="1" noChangeArrowheads="1"/>
          </p:cNvSpPr>
          <p:nvPr/>
        </p:nvSpPr>
        <p:spPr bwMode="auto">
          <a:xfrm>
            <a:off x="155575" y="-144463"/>
            <a:ext cx="3098668" cy="309867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BAC5B6ED-848C-A20D-EB17-3ED9DCFE9F7F}"/>
              </a:ext>
            </a:extLst>
          </p:cNvPr>
          <p:cNvSpPr txBox="1"/>
          <p:nvPr/>
        </p:nvSpPr>
        <p:spPr>
          <a:xfrm>
            <a:off x="556437" y="170121"/>
            <a:ext cx="11079126" cy="1015663"/>
          </a:xfrm>
          <a:prstGeom prst="rect">
            <a:avLst/>
          </a:prstGeom>
          <a:noFill/>
        </p:spPr>
        <p:txBody>
          <a:bodyPr wrap="square" rtlCol="0">
            <a:spAutoFit/>
          </a:bodyPr>
          <a:lstStyle/>
          <a:p>
            <a:pPr algn="ctr"/>
            <a:r>
              <a:rPr lang="en-US" sz="6000" b="1" dirty="0">
                <a:solidFill>
                  <a:srgbClr val="7030A0"/>
                </a:solidFill>
                <a:latin typeface="NTFPreCursive" panose="03000400000000000000" pitchFamily="66" charset="0"/>
              </a:rPr>
              <a:t>And finally!</a:t>
            </a:r>
          </a:p>
        </p:txBody>
      </p:sp>
      <p:sp>
        <p:nvSpPr>
          <p:cNvPr id="2" name="Rectangle 3">
            <a:extLst>
              <a:ext uri="{FF2B5EF4-FFF2-40B4-BE49-F238E27FC236}">
                <a16:creationId xmlns:a16="http://schemas.microsoft.com/office/drawing/2014/main" id="{09DFF946-D64D-2FC1-C62A-E37AB0FF7BA9}"/>
              </a:ext>
            </a:extLst>
          </p:cNvPr>
          <p:cNvSpPr txBox="1">
            <a:spLocks noChangeArrowheads="1"/>
          </p:cNvSpPr>
          <p:nvPr/>
        </p:nvSpPr>
        <p:spPr>
          <a:xfrm>
            <a:off x="397134" y="1125415"/>
            <a:ext cx="11341210" cy="3657600"/>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spcAft>
                <a:spcPts val="600"/>
              </a:spcAft>
              <a:defRPr/>
            </a:pPr>
            <a:r>
              <a:rPr lang="en-GB" sz="4000" dirty="0">
                <a:solidFill>
                  <a:srgbClr val="7030A0"/>
                </a:solidFill>
                <a:latin typeface="NTFPreCursive" panose="03000400000000000000" pitchFamily="66" charset="0"/>
              </a:rPr>
              <a:t>Open door policy - Please come and speak to us if you have any questions or concerns.</a:t>
            </a:r>
          </a:p>
          <a:p>
            <a:pPr algn="l">
              <a:spcBef>
                <a:spcPts val="0"/>
              </a:spcBef>
              <a:spcAft>
                <a:spcPts val="600"/>
              </a:spcAft>
              <a:defRPr/>
            </a:pPr>
            <a:endParaRPr lang="en-GB" sz="4000" dirty="0">
              <a:solidFill>
                <a:srgbClr val="7030A0"/>
              </a:solidFill>
              <a:latin typeface="NTFPreCursive" panose="03000400000000000000" pitchFamily="66" charset="0"/>
            </a:endParaRPr>
          </a:p>
          <a:p>
            <a:pPr algn="l">
              <a:spcBef>
                <a:spcPts val="0"/>
              </a:spcBef>
              <a:spcAft>
                <a:spcPts val="600"/>
              </a:spcAft>
              <a:defRPr/>
            </a:pPr>
            <a:r>
              <a:rPr lang="en-GB" sz="4000" dirty="0">
                <a:solidFill>
                  <a:srgbClr val="7030A0"/>
                </a:solidFill>
                <a:latin typeface="NTFPreCursive" panose="03000400000000000000" pitchFamily="66" charset="0"/>
              </a:rPr>
              <a:t>Any questions?</a:t>
            </a:r>
          </a:p>
          <a:p>
            <a:pPr algn="l">
              <a:spcBef>
                <a:spcPts val="0"/>
              </a:spcBef>
              <a:spcAft>
                <a:spcPts val="600"/>
              </a:spcAft>
              <a:defRPr/>
            </a:pPr>
            <a:endParaRPr lang="en-GB" sz="4000" dirty="0">
              <a:solidFill>
                <a:srgbClr val="7030A0"/>
              </a:solidFill>
              <a:latin typeface="NTFPreCursive" panose="03000400000000000000" pitchFamily="66" charset="0"/>
            </a:endParaRPr>
          </a:p>
          <a:p>
            <a:pPr algn="l">
              <a:spcBef>
                <a:spcPts val="0"/>
              </a:spcBef>
              <a:spcAft>
                <a:spcPts val="600"/>
              </a:spcAft>
              <a:defRPr/>
            </a:pPr>
            <a:r>
              <a:rPr lang="en-GB" sz="4000" dirty="0">
                <a:solidFill>
                  <a:srgbClr val="7030A0"/>
                </a:solidFill>
                <a:latin typeface="NTFPreCursive" panose="03000400000000000000" pitchFamily="66" charset="0"/>
              </a:rPr>
              <a:t>Thank you for coming!</a:t>
            </a:r>
          </a:p>
        </p:txBody>
      </p:sp>
    </p:spTree>
    <p:extLst>
      <p:ext uri="{BB962C8B-B14F-4D97-AF65-F5344CB8AC3E}">
        <p14:creationId xmlns:p14="http://schemas.microsoft.com/office/powerpoint/2010/main" val="3944910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0D5E92E25F8794AB0B046394631182D" ma:contentTypeVersion="22" ma:contentTypeDescription="Create a new document." ma:contentTypeScope="" ma:versionID="e6737299064b589318060031aaacc822">
  <xsd:schema xmlns:xsd="http://www.w3.org/2001/XMLSchema" xmlns:xs="http://www.w3.org/2001/XMLSchema" xmlns:p="http://schemas.microsoft.com/office/2006/metadata/properties" xmlns:ns2="91b2330b-80cc-4d77-bca6-474b5ea69834" xmlns:ns3="d1f15bda-d98e-4690-af8c-37db8c873206" targetNamespace="http://schemas.microsoft.com/office/2006/metadata/properties" ma:root="true" ma:fieldsID="73e30ae89d7e91f3222a5d88688cf3fb" ns2:_="" ns3:_="">
    <xsd:import namespace="91b2330b-80cc-4d77-bca6-474b5ea69834"/>
    <xsd:import namespace="d1f15bda-d98e-4690-af8c-37db8c873206"/>
    <xsd:element name="properties">
      <xsd:complexType>
        <xsd:sequence>
          <xsd:element name="documentManagement">
            <xsd:complexType>
              <xsd:all>
                <xsd:element ref="ns2:MigrationWizId" minOccurs="0"/>
                <xsd:element ref="ns2:MigrationWizIdPermissions" minOccurs="0"/>
                <xsd:element ref="ns2:MigrationWizIdVersion"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b2330b-80cc-4d77-bca6-474b5ea69834"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MigrationWizIdPermissionLevels" ma:index="11" nillable="true" ma:displayName="MigrationWizIdPermissionLevels" ma:internalName="MigrationWizIdPermissionLevels">
      <xsd:simpleType>
        <xsd:restriction base="dms:Text"/>
      </xsd:simpleType>
    </xsd:element>
    <xsd:element name="MigrationWizIdDocumentLibraryPermissions" ma:index="12" nillable="true" ma:displayName="MigrationWizIdDocumentLibraryPermissions" ma:internalName="MigrationWizIdDocumentLibraryPermissions">
      <xsd:simpleType>
        <xsd:restriction base="dms:Text"/>
      </xsd:simpleType>
    </xsd:element>
    <xsd:element name="MigrationWizIdSecurityGroups" ma:index="13" nillable="true" ma:displayName="MigrationWizIdSecurityGroups" ma:internalName="MigrationWizIdSecurityGroups">
      <xsd:simpleType>
        <xsd:restriction base="dms:Text"/>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98988f5-c81b-47f9-8fc3-f9742a99b880"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dexed="true"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f15bda-d98e-4690-af8c-37db8c873206"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227df529-0fd2-496e-952b-6295ec3cc021}" ma:internalName="TaxCatchAll" ma:showField="CatchAllData" ma:web="d1f15bda-d98e-4690-af8c-37db8c873206">
      <xsd:complexType>
        <xsd:complexContent>
          <xsd:extension base="dms:MultiChoiceLookup">
            <xsd:sequence>
              <xsd:element name="Value" type="dms:Lookup" maxOccurs="unbounded" minOccurs="0" nillable="true"/>
            </xsd:sequence>
          </xsd:extension>
        </xsd:complexContent>
      </xsd:complexType>
    </xsd:element>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1b2330b-80cc-4d77-bca6-474b5ea69834">
      <Terms xmlns="http://schemas.microsoft.com/office/infopath/2007/PartnerControls"/>
    </lcf76f155ced4ddcb4097134ff3c332f>
    <TaxCatchAll xmlns="d1f15bda-d98e-4690-af8c-37db8c873206" xsi:nil="true"/>
    <MigrationWizIdDocumentLibraryPermissions xmlns="91b2330b-80cc-4d77-bca6-474b5ea69834" xsi:nil="true"/>
    <MigrationWizIdSecurityGroups xmlns="91b2330b-80cc-4d77-bca6-474b5ea69834" xsi:nil="true"/>
    <MigrationWizIdVersion xmlns="91b2330b-80cc-4d77-bca6-474b5ea69834" xsi:nil="true"/>
    <MigrationWizIdPermissionLevels xmlns="91b2330b-80cc-4d77-bca6-474b5ea69834" xsi:nil="true"/>
    <MigrationWizId xmlns="91b2330b-80cc-4d77-bca6-474b5ea69834" xsi:nil="true"/>
    <MigrationWizIdPermissions xmlns="91b2330b-80cc-4d77-bca6-474b5ea69834" xsi:nil="true"/>
  </documentManagement>
</p:properties>
</file>

<file path=customXml/itemProps1.xml><?xml version="1.0" encoding="utf-8"?>
<ds:datastoreItem xmlns:ds="http://schemas.openxmlformats.org/officeDocument/2006/customXml" ds:itemID="{FB2CAE69-15C3-4161-99AF-7F4E3835DC55}">
  <ds:schemaRefs>
    <ds:schemaRef ds:uri="http://schemas.microsoft.com/sharepoint/v3/contenttype/forms"/>
  </ds:schemaRefs>
</ds:datastoreItem>
</file>

<file path=customXml/itemProps2.xml><?xml version="1.0" encoding="utf-8"?>
<ds:datastoreItem xmlns:ds="http://schemas.openxmlformats.org/officeDocument/2006/customXml" ds:itemID="{C579B324-91C2-4A6F-9DE9-EC118D0F1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b2330b-80cc-4d77-bca6-474b5ea69834"/>
    <ds:schemaRef ds:uri="d1f15bda-d98e-4690-af8c-37db8c8732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35C913-42D5-47EA-A63A-904CC7842AD6}">
  <ds:schemaRefs>
    <ds:schemaRef ds:uri="91b2330b-80cc-4d77-bca6-474b5ea69834"/>
    <ds:schemaRef ds:uri="http://purl.org/dc/elements/1.1/"/>
    <ds:schemaRef ds:uri="d1f15bda-d98e-4690-af8c-37db8c873206"/>
    <ds:schemaRef ds:uri="http://www.w3.org/XML/1998/namespace"/>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3936</TotalTime>
  <Words>1238</Words>
  <Application>Microsoft Office PowerPoint</Application>
  <PresentationFormat>Widescreen</PresentationFormat>
  <Paragraphs>103</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Cathy Brokenshire</dc:creator>
  <cp:lastModifiedBy>Sarah Turnham</cp:lastModifiedBy>
  <cp:revision>278</cp:revision>
  <cp:lastPrinted>2022-10-28T20:18:27Z</cp:lastPrinted>
  <dcterms:created xsi:type="dcterms:W3CDTF">2020-07-25T14:26:22Z</dcterms:created>
  <dcterms:modified xsi:type="dcterms:W3CDTF">2026-09-16T20:32:28Z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0x01010040D5E92E25F8794AB0B046394631182D</vt:lpwstr>
  </property>
  <property fmtid="{D5CDD505-2E9C-101B-9397-08002B2CF9AE}" pid="3" name="MediaServiceImageTags">
    <vt:lpwstr/>
  </property>
</Properties>
</file>