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1"/>
  </p:notesMasterIdLst>
  <p:sldIdLst>
    <p:sldId id="262" r:id="rId5"/>
    <p:sldId id="265" r:id="rId6"/>
    <p:sldId id="264" r:id="rId7"/>
    <p:sldId id="266" r:id="rId8"/>
    <p:sldId id="263" r:id="rId9"/>
    <p:sldId id="272" r:id="rId10"/>
    <p:sldId id="277" r:id="rId11"/>
    <p:sldId id="267" r:id="rId12"/>
    <p:sldId id="268" r:id="rId13"/>
    <p:sldId id="269" r:id="rId14"/>
    <p:sldId id="270" r:id="rId15"/>
    <p:sldId id="273" r:id="rId16"/>
    <p:sldId id="276" r:id="rId17"/>
    <p:sldId id="275" r:id="rId18"/>
    <p:sldId id="271" r:id="rId19"/>
    <p:sldId id="274" r:id="rId20"/>
  </p:sldIdLst>
  <p:sldSz cx="12192000" cy="6858000"/>
  <p:notesSz cx="7102475" cy="93884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280F08C-5A5E-4474-AA42-A8828B6F1CF6}" v="7" dt="2025-09-16T21:19:22.26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7" d="100"/>
          <a:sy n="107" d="100"/>
        </p:scale>
        <p:origin x="714" y="1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 Dennis - Headteacher" userId="61c8c3ca-5665-4afe-8dad-05a5af9fd03c" providerId="ADAL" clId="{D2C5B0AE-6EF2-47C0-BCFB-BF9078B941B7}"/>
    <pc:docChg chg="modSld">
      <pc:chgData name="St Dennis - Headteacher" userId="61c8c3ca-5665-4afe-8dad-05a5af9fd03c" providerId="ADAL" clId="{D2C5B0AE-6EF2-47C0-BCFB-BF9078B941B7}" dt="2025-09-16T21:19:22.264" v="6" actId="14100"/>
      <pc:docMkLst>
        <pc:docMk/>
      </pc:docMkLst>
      <pc:sldChg chg="modSp mod">
        <pc:chgData name="St Dennis - Headteacher" userId="61c8c3ca-5665-4afe-8dad-05a5af9fd03c" providerId="ADAL" clId="{D2C5B0AE-6EF2-47C0-BCFB-BF9078B941B7}" dt="2025-09-16T21:18:14.650" v="2" actId="1076"/>
        <pc:sldMkLst>
          <pc:docMk/>
          <pc:sldMk cId="1024763084" sldId="263"/>
        </pc:sldMkLst>
        <pc:picChg chg="mod">
          <ac:chgData name="St Dennis - Headteacher" userId="61c8c3ca-5665-4afe-8dad-05a5af9fd03c" providerId="ADAL" clId="{D2C5B0AE-6EF2-47C0-BCFB-BF9078B941B7}" dt="2025-09-16T21:18:14.650" v="2" actId="1076"/>
          <ac:picMkLst>
            <pc:docMk/>
            <pc:sldMk cId="1024763084" sldId="263"/>
            <ac:picMk id="4" creationId="{64A2C06E-1355-7575-52AE-E7CA16F778DA}"/>
          </ac:picMkLst>
        </pc:picChg>
      </pc:sldChg>
      <pc:sldChg chg="modSp mod">
        <pc:chgData name="St Dennis - Headteacher" userId="61c8c3ca-5665-4afe-8dad-05a5af9fd03c" providerId="ADAL" clId="{D2C5B0AE-6EF2-47C0-BCFB-BF9078B941B7}" dt="2025-09-16T21:17:56.663" v="1" actId="113"/>
        <pc:sldMkLst>
          <pc:docMk/>
          <pc:sldMk cId="2585122302" sldId="265"/>
        </pc:sldMkLst>
        <pc:spChg chg="mod">
          <ac:chgData name="St Dennis - Headteacher" userId="61c8c3ca-5665-4afe-8dad-05a5af9fd03c" providerId="ADAL" clId="{D2C5B0AE-6EF2-47C0-BCFB-BF9078B941B7}" dt="2025-09-16T21:17:56.663" v="1" actId="113"/>
          <ac:spMkLst>
            <pc:docMk/>
            <pc:sldMk cId="2585122302" sldId="265"/>
            <ac:spMk id="3" creationId="{BAC5B6ED-848C-A20D-EB17-3ED9DCFE9F7F}"/>
          </ac:spMkLst>
        </pc:spChg>
      </pc:sldChg>
      <pc:sldChg chg="modSp mod">
        <pc:chgData name="St Dennis - Headteacher" userId="61c8c3ca-5665-4afe-8dad-05a5af9fd03c" providerId="ADAL" clId="{D2C5B0AE-6EF2-47C0-BCFB-BF9078B941B7}" dt="2025-09-16T21:18:43.873" v="5" actId="122"/>
        <pc:sldMkLst>
          <pc:docMk/>
          <pc:sldMk cId="2625854827" sldId="268"/>
        </pc:sldMkLst>
        <pc:spChg chg="mod">
          <ac:chgData name="St Dennis - Headteacher" userId="61c8c3ca-5665-4afe-8dad-05a5af9fd03c" providerId="ADAL" clId="{D2C5B0AE-6EF2-47C0-BCFB-BF9078B941B7}" dt="2025-09-16T21:18:43.873" v="5" actId="122"/>
          <ac:spMkLst>
            <pc:docMk/>
            <pc:sldMk cId="2625854827" sldId="268"/>
            <ac:spMk id="5" creationId="{2EC1C961-AA14-5DFF-5CD4-45B9A6D319AD}"/>
          </ac:spMkLst>
        </pc:spChg>
      </pc:sldChg>
      <pc:sldChg chg="modSp mod">
        <pc:chgData name="St Dennis - Headteacher" userId="61c8c3ca-5665-4afe-8dad-05a5af9fd03c" providerId="ADAL" clId="{D2C5B0AE-6EF2-47C0-BCFB-BF9078B941B7}" dt="2025-09-16T21:18:27.069" v="4" actId="1076"/>
        <pc:sldMkLst>
          <pc:docMk/>
          <pc:sldMk cId="993422204" sldId="272"/>
        </pc:sldMkLst>
        <pc:picChg chg="mod">
          <ac:chgData name="St Dennis - Headteacher" userId="61c8c3ca-5665-4afe-8dad-05a5af9fd03c" providerId="ADAL" clId="{D2C5B0AE-6EF2-47C0-BCFB-BF9078B941B7}" dt="2025-09-16T21:18:27.069" v="4" actId="1076"/>
          <ac:picMkLst>
            <pc:docMk/>
            <pc:sldMk cId="993422204" sldId="272"/>
            <ac:picMk id="5" creationId="{1A07453B-D5E4-D6D4-78F0-789F84A793B7}"/>
          </ac:picMkLst>
        </pc:picChg>
        <pc:picChg chg="mod">
          <ac:chgData name="St Dennis - Headteacher" userId="61c8c3ca-5665-4afe-8dad-05a5af9fd03c" providerId="ADAL" clId="{D2C5B0AE-6EF2-47C0-BCFB-BF9078B941B7}" dt="2025-09-16T21:18:24.365" v="3" actId="1076"/>
          <ac:picMkLst>
            <pc:docMk/>
            <pc:sldMk cId="993422204" sldId="272"/>
            <ac:picMk id="7" creationId="{70EEF3DA-381C-7F7E-42AD-2CB66196A8BD}"/>
          </ac:picMkLst>
        </pc:picChg>
      </pc:sldChg>
      <pc:sldChg chg="modSp mod">
        <pc:chgData name="St Dennis - Headteacher" userId="61c8c3ca-5665-4afe-8dad-05a5af9fd03c" providerId="ADAL" clId="{D2C5B0AE-6EF2-47C0-BCFB-BF9078B941B7}" dt="2025-09-16T21:19:22.264" v="6" actId="14100"/>
        <pc:sldMkLst>
          <pc:docMk/>
          <pc:sldMk cId="1852622280" sldId="275"/>
        </pc:sldMkLst>
        <pc:picChg chg="mod">
          <ac:chgData name="St Dennis - Headteacher" userId="61c8c3ca-5665-4afe-8dad-05a5af9fd03c" providerId="ADAL" clId="{D2C5B0AE-6EF2-47C0-BCFB-BF9078B941B7}" dt="2025-09-16T21:19:22.264" v="6" actId="14100"/>
          <ac:picMkLst>
            <pc:docMk/>
            <pc:sldMk cId="1852622280" sldId="275"/>
            <ac:picMk id="4" creationId="{948CB71B-FED0-2DC9-344B-B34927416A4D}"/>
          </ac:picMkLst>
        </pc:picChg>
      </pc:sldChg>
    </pc:docChg>
  </pc:docChgLst>
  <pc:docChgLst>
    <pc:chgData name="Rebecca Rollason" userId="4a5f029e-8e19-48fd-a30d-3498477de73a" providerId="ADAL" clId="{2BA3A173-80A3-4F6D-8B32-59F2172B83CA}"/>
    <pc:docChg chg="custSel addSld modSld">
      <pc:chgData name="Rebecca Rollason" userId="4a5f029e-8e19-48fd-a30d-3498477de73a" providerId="ADAL" clId="{2BA3A173-80A3-4F6D-8B32-59F2172B83CA}" dt="2025-09-15T20:56:28.792" v="479" actId="1076"/>
      <pc:docMkLst>
        <pc:docMk/>
      </pc:docMkLst>
      <pc:sldChg chg="modSp mod">
        <pc:chgData name="Rebecca Rollason" userId="4a5f029e-8e19-48fd-a30d-3498477de73a" providerId="ADAL" clId="{2BA3A173-80A3-4F6D-8B32-59F2172B83CA}" dt="2025-09-15T20:30:15.570" v="2" actId="20577"/>
        <pc:sldMkLst>
          <pc:docMk/>
          <pc:sldMk cId="3289914389" sldId="262"/>
        </pc:sldMkLst>
        <pc:spChg chg="mod">
          <ac:chgData name="Rebecca Rollason" userId="4a5f029e-8e19-48fd-a30d-3498477de73a" providerId="ADAL" clId="{2BA3A173-80A3-4F6D-8B32-59F2172B83CA}" dt="2025-09-15T20:30:15.570" v="2" actId="20577"/>
          <ac:spMkLst>
            <pc:docMk/>
            <pc:sldMk cId="3289914389" sldId="262"/>
            <ac:spMk id="5" creationId="{31B20FCE-D55D-2905-FEA2-3A1146092707}"/>
          </ac:spMkLst>
        </pc:spChg>
      </pc:sldChg>
      <pc:sldChg chg="addSp delSp modSp mod">
        <pc:chgData name="Rebecca Rollason" userId="4a5f029e-8e19-48fd-a30d-3498477de73a" providerId="ADAL" clId="{2BA3A173-80A3-4F6D-8B32-59F2172B83CA}" dt="2025-09-15T20:44:54.759" v="117" actId="1076"/>
        <pc:sldMkLst>
          <pc:docMk/>
          <pc:sldMk cId="1024763084" sldId="263"/>
        </pc:sldMkLst>
        <pc:spChg chg="del">
          <ac:chgData name="Rebecca Rollason" userId="4a5f029e-8e19-48fd-a30d-3498477de73a" providerId="ADAL" clId="{2BA3A173-80A3-4F6D-8B32-59F2172B83CA}" dt="2025-09-15T20:43:48.852" v="113" actId="478"/>
          <ac:spMkLst>
            <pc:docMk/>
            <pc:sldMk cId="1024763084" sldId="263"/>
            <ac:spMk id="7" creationId="{74591ABF-639D-E5F1-E5F3-A5E054D5C1DD}"/>
          </ac:spMkLst>
        </pc:spChg>
        <pc:picChg chg="add mod">
          <ac:chgData name="Rebecca Rollason" userId="4a5f029e-8e19-48fd-a30d-3498477de73a" providerId="ADAL" clId="{2BA3A173-80A3-4F6D-8B32-59F2172B83CA}" dt="2025-09-15T20:44:54.759" v="117" actId="1076"/>
          <ac:picMkLst>
            <pc:docMk/>
            <pc:sldMk cId="1024763084" sldId="263"/>
            <ac:picMk id="4" creationId="{64A2C06E-1355-7575-52AE-E7CA16F778DA}"/>
          </ac:picMkLst>
        </pc:picChg>
      </pc:sldChg>
      <pc:sldChg chg="delSp modSp mod">
        <pc:chgData name="Rebecca Rollason" userId="4a5f029e-8e19-48fd-a30d-3498477de73a" providerId="ADAL" clId="{2BA3A173-80A3-4F6D-8B32-59F2172B83CA}" dt="2025-09-15T20:40:14.936" v="89" actId="20577"/>
        <pc:sldMkLst>
          <pc:docMk/>
          <pc:sldMk cId="517289516" sldId="264"/>
        </pc:sldMkLst>
        <pc:spChg chg="del mod">
          <ac:chgData name="Rebecca Rollason" userId="4a5f029e-8e19-48fd-a30d-3498477de73a" providerId="ADAL" clId="{2BA3A173-80A3-4F6D-8B32-59F2172B83CA}" dt="2025-09-15T20:33:54.218" v="74" actId="478"/>
          <ac:spMkLst>
            <pc:docMk/>
            <pc:sldMk cId="517289516" sldId="264"/>
            <ac:spMk id="2" creationId="{4400C817-A946-71A8-2B08-81492124E049}"/>
          </ac:spMkLst>
        </pc:spChg>
        <pc:spChg chg="mod">
          <ac:chgData name="Rebecca Rollason" userId="4a5f029e-8e19-48fd-a30d-3498477de73a" providerId="ADAL" clId="{2BA3A173-80A3-4F6D-8B32-59F2172B83CA}" dt="2025-09-15T20:40:14.936" v="89" actId="20577"/>
          <ac:spMkLst>
            <pc:docMk/>
            <pc:sldMk cId="517289516" sldId="264"/>
            <ac:spMk id="5" creationId="{31B20FCE-D55D-2905-FEA2-3A1146092707}"/>
          </ac:spMkLst>
        </pc:spChg>
      </pc:sldChg>
      <pc:sldChg chg="addSp delSp modSp mod">
        <pc:chgData name="Rebecca Rollason" userId="4a5f029e-8e19-48fd-a30d-3498477de73a" providerId="ADAL" clId="{2BA3A173-80A3-4F6D-8B32-59F2172B83CA}" dt="2025-09-15T20:33:23.730" v="69" actId="1076"/>
        <pc:sldMkLst>
          <pc:docMk/>
          <pc:sldMk cId="2585122302" sldId="265"/>
        </pc:sldMkLst>
        <pc:spChg chg="del">
          <ac:chgData name="Rebecca Rollason" userId="4a5f029e-8e19-48fd-a30d-3498477de73a" providerId="ADAL" clId="{2BA3A173-80A3-4F6D-8B32-59F2172B83CA}" dt="2025-09-15T20:31:44.609" v="51" actId="478"/>
          <ac:spMkLst>
            <pc:docMk/>
            <pc:sldMk cId="2585122302" sldId="265"/>
            <ac:spMk id="2" creationId="{21A677B8-699B-6721-783A-F5818E5538D0}"/>
          </ac:spMkLst>
        </pc:spChg>
        <pc:spChg chg="mod">
          <ac:chgData name="Rebecca Rollason" userId="4a5f029e-8e19-48fd-a30d-3498477de73a" providerId="ADAL" clId="{2BA3A173-80A3-4F6D-8B32-59F2172B83CA}" dt="2025-09-15T20:32:00.597" v="57" actId="20577"/>
          <ac:spMkLst>
            <pc:docMk/>
            <pc:sldMk cId="2585122302" sldId="265"/>
            <ac:spMk id="3" creationId="{BAC5B6ED-848C-A20D-EB17-3ED9DCFE9F7F}"/>
          </ac:spMkLst>
        </pc:spChg>
        <pc:picChg chg="add mod">
          <ac:chgData name="Rebecca Rollason" userId="4a5f029e-8e19-48fd-a30d-3498477de73a" providerId="ADAL" clId="{2BA3A173-80A3-4F6D-8B32-59F2172B83CA}" dt="2025-09-15T20:31:53.916" v="55" actId="1076"/>
          <ac:picMkLst>
            <pc:docMk/>
            <pc:sldMk cId="2585122302" sldId="265"/>
            <ac:picMk id="5" creationId="{9EBEB129-4BDC-13FE-1ACF-57EEA432319B}"/>
          </ac:picMkLst>
        </pc:picChg>
        <pc:picChg chg="add mod">
          <ac:chgData name="Rebecca Rollason" userId="4a5f029e-8e19-48fd-a30d-3498477de73a" providerId="ADAL" clId="{2BA3A173-80A3-4F6D-8B32-59F2172B83CA}" dt="2025-09-15T20:33:23.730" v="69" actId="1076"/>
          <ac:picMkLst>
            <pc:docMk/>
            <pc:sldMk cId="2585122302" sldId="265"/>
            <ac:picMk id="7" creationId="{ED3A6CF8-DFA5-B231-89D4-3F29BCFA42B8}"/>
          </ac:picMkLst>
        </pc:picChg>
        <pc:picChg chg="add mod">
          <ac:chgData name="Rebecca Rollason" userId="4a5f029e-8e19-48fd-a30d-3498477de73a" providerId="ADAL" clId="{2BA3A173-80A3-4F6D-8B32-59F2172B83CA}" dt="2025-09-15T20:33:18.948" v="68" actId="1076"/>
          <ac:picMkLst>
            <pc:docMk/>
            <pc:sldMk cId="2585122302" sldId="265"/>
            <ac:picMk id="10" creationId="{557DD1DE-0170-0F6F-D3B1-70B7C61CB28B}"/>
          </ac:picMkLst>
        </pc:picChg>
      </pc:sldChg>
      <pc:sldChg chg="addSp delSp modSp mod">
        <pc:chgData name="Rebecca Rollason" userId="4a5f029e-8e19-48fd-a30d-3498477de73a" providerId="ADAL" clId="{2BA3A173-80A3-4F6D-8B32-59F2172B83CA}" dt="2025-09-15T20:46:35.232" v="127" actId="1076"/>
        <pc:sldMkLst>
          <pc:docMk/>
          <pc:sldMk cId="2270569199" sldId="266"/>
        </pc:sldMkLst>
        <pc:spChg chg="del">
          <ac:chgData name="Rebecca Rollason" userId="4a5f029e-8e19-48fd-a30d-3498477de73a" providerId="ADAL" clId="{2BA3A173-80A3-4F6D-8B32-59F2172B83CA}" dt="2025-09-15T20:40:31.005" v="90" actId="478"/>
          <ac:spMkLst>
            <pc:docMk/>
            <pc:sldMk cId="2270569199" sldId="266"/>
            <ac:spMk id="7" creationId="{74591ABF-639D-E5F1-E5F3-A5E054D5C1DD}"/>
          </ac:spMkLst>
        </pc:spChg>
        <pc:picChg chg="add del">
          <ac:chgData name="Rebecca Rollason" userId="4a5f029e-8e19-48fd-a30d-3498477de73a" providerId="ADAL" clId="{2BA3A173-80A3-4F6D-8B32-59F2172B83CA}" dt="2025-09-15T20:46:05.178" v="122" actId="478"/>
          <ac:picMkLst>
            <pc:docMk/>
            <pc:sldMk cId="2270569199" sldId="266"/>
            <ac:picMk id="5" creationId="{C67271A4-C9D1-0FDE-7965-F8B2012BC6BD}"/>
          </ac:picMkLst>
        </pc:picChg>
        <pc:picChg chg="add mod">
          <ac:chgData name="Rebecca Rollason" userId="4a5f029e-8e19-48fd-a30d-3498477de73a" providerId="ADAL" clId="{2BA3A173-80A3-4F6D-8B32-59F2172B83CA}" dt="2025-09-15T20:46:35.232" v="127" actId="1076"/>
          <ac:picMkLst>
            <pc:docMk/>
            <pc:sldMk cId="2270569199" sldId="266"/>
            <ac:picMk id="8" creationId="{B930BFCF-1F67-B275-0FC8-8048083B38B3}"/>
          </ac:picMkLst>
        </pc:picChg>
      </pc:sldChg>
      <pc:sldChg chg="delSp modSp mod">
        <pc:chgData name="Rebecca Rollason" userId="4a5f029e-8e19-48fd-a30d-3498477de73a" providerId="ADAL" clId="{2BA3A173-80A3-4F6D-8B32-59F2172B83CA}" dt="2025-09-15T20:54:33.296" v="477"/>
        <pc:sldMkLst>
          <pc:docMk/>
          <pc:sldMk cId="527125304" sldId="267"/>
        </pc:sldMkLst>
        <pc:spChg chg="del mod">
          <ac:chgData name="Rebecca Rollason" userId="4a5f029e-8e19-48fd-a30d-3498477de73a" providerId="ADAL" clId="{2BA3A173-80A3-4F6D-8B32-59F2172B83CA}" dt="2025-09-15T20:54:33.296" v="477"/>
          <ac:spMkLst>
            <pc:docMk/>
            <pc:sldMk cId="527125304" sldId="267"/>
            <ac:spMk id="5" creationId="{1760E3C0-0F89-29DB-F5D2-0A915A4591FB}"/>
          </ac:spMkLst>
        </pc:spChg>
      </pc:sldChg>
      <pc:sldChg chg="addSp delSp modSp mod modNotesTx">
        <pc:chgData name="Rebecca Rollason" userId="4a5f029e-8e19-48fd-a30d-3498477de73a" providerId="ADAL" clId="{2BA3A173-80A3-4F6D-8B32-59F2172B83CA}" dt="2025-09-15T20:53:41.397" v="458" actId="20577"/>
        <pc:sldMkLst>
          <pc:docMk/>
          <pc:sldMk cId="2625854827" sldId="268"/>
        </pc:sldMkLst>
        <pc:spChg chg="add mod">
          <ac:chgData name="Rebecca Rollason" userId="4a5f029e-8e19-48fd-a30d-3498477de73a" providerId="ADAL" clId="{2BA3A173-80A3-4F6D-8B32-59F2172B83CA}" dt="2025-09-15T20:51:54.543" v="398" actId="1582"/>
          <ac:spMkLst>
            <pc:docMk/>
            <pc:sldMk cId="2625854827" sldId="268"/>
            <ac:spMk id="5" creationId="{2EC1C961-AA14-5DFF-5CD4-45B9A6D319AD}"/>
          </ac:spMkLst>
        </pc:spChg>
        <pc:spChg chg="del mod">
          <ac:chgData name="Rebecca Rollason" userId="4a5f029e-8e19-48fd-a30d-3498477de73a" providerId="ADAL" clId="{2BA3A173-80A3-4F6D-8B32-59F2172B83CA}" dt="2025-09-15T20:46:00.914" v="120"/>
          <ac:spMkLst>
            <pc:docMk/>
            <pc:sldMk cId="2625854827" sldId="268"/>
            <ac:spMk id="7" creationId="{74591ABF-639D-E5F1-E5F3-A5E054D5C1DD}"/>
          </ac:spMkLst>
        </pc:spChg>
        <pc:picChg chg="mod">
          <ac:chgData name="Rebecca Rollason" userId="4a5f029e-8e19-48fd-a30d-3498477de73a" providerId="ADAL" clId="{2BA3A173-80A3-4F6D-8B32-59F2172B83CA}" dt="2025-09-15T20:49:30.166" v="168" actId="1076"/>
          <ac:picMkLst>
            <pc:docMk/>
            <pc:sldMk cId="2625854827" sldId="268"/>
            <ac:picMk id="2" creationId="{9C6C9336-DC60-8017-5F5E-867CC05EB5DC}"/>
          </ac:picMkLst>
        </pc:picChg>
        <pc:picChg chg="add mod">
          <ac:chgData name="Rebecca Rollason" userId="4a5f029e-8e19-48fd-a30d-3498477de73a" providerId="ADAL" clId="{2BA3A173-80A3-4F6D-8B32-59F2172B83CA}" dt="2025-09-15T20:49:41.630" v="173" actId="1076"/>
          <ac:picMkLst>
            <pc:docMk/>
            <pc:sldMk cId="2625854827" sldId="268"/>
            <ac:picMk id="4" creationId="{40090E57-6E48-3E3B-73A3-2C5854420035}"/>
          </ac:picMkLst>
        </pc:picChg>
      </pc:sldChg>
      <pc:sldChg chg="addSp delSp modSp mod">
        <pc:chgData name="Rebecca Rollason" userId="4a5f029e-8e19-48fd-a30d-3498477de73a" providerId="ADAL" clId="{2BA3A173-80A3-4F6D-8B32-59F2172B83CA}" dt="2025-09-15T20:48:31.042" v="165" actId="14100"/>
        <pc:sldMkLst>
          <pc:docMk/>
          <pc:sldMk cId="3940509876" sldId="269"/>
        </pc:sldMkLst>
        <pc:spChg chg="del">
          <ac:chgData name="Rebecca Rollason" userId="4a5f029e-8e19-48fd-a30d-3498477de73a" providerId="ADAL" clId="{2BA3A173-80A3-4F6D-8B32-59F2172B83CA}" dt="2025-09-15T20:48:01.187" v="153" actId="478"/>
          <ac:spMkLst>
            <pc:docMk/>
            <pc:sldMk cId="3940509876" sldId="269"/>
            <ac:spMk id="12" creationId="{4B37A91A-A5F9-1F05-57A0-223B258E593F}"/>
          </ac:spMkLst>
        </pc:spChg>
        <pc:picChg chg="add mod">
          <ac:chgData name="Rebecca Rollason" userId="4a5f029e-8e19-48fd-a30d-3498477de73a" providerId="ADAL" clId="{2BA3A173-80A3-4F6D-8B32-59F2172B83CA}" dt="2025-09-15T20:48:09.619" v="155" actId="14100"/>
          <ac:picMkLst>
            <pc:docMk/>
            <pc:sldMk cId="3940509876" sldId="269"/>
            <ac:picMk id="2" creationId="{63F44965-47E6-C00C-4515-E284161A2E04}"/>
          </ac:picMkLst>
        </pc:picChg>
        <pc:picChg chg="mod">
          <ac:chgData name="Rebecca Rollason" userId="4a5f029e-8e19-48fd-a30d-3498477de73a" providerId="ADAL" clId="{2BA3A173-80A3-4F6D-8B32-59F2172B83CA}" dt="2025-09-15T20:48:31.042" v="165" actId="14100"/>
          <ac:picMkLst>
            <pc:docMk/>
            <pc:sldMk cId="3940509876" sldId="269"/>
            <ac:picMk id="4" creationId="{8E323233-BDAE-472F-107F-179EB434EA4F}"/>
          </ac:picMkLst>
        </pc:picChg>
        <pc:picChg chg="mod">
          <ac:chgData name="Rebecca Rollason" userId="4a5f029e-8e19-48fd-a30d-3498477de73a" providerId="ADAL" clId="{2BA3A173-80A3-4F6D-8B32-59F2172B83CA}" dt="2025-09-15T20:48:28.743" v="164" actId="14100"/>
          <ac:picMkLst>
            <pc:docMk/>
            <pc:sldMk cId="3940509876" sldId="269"/>
            <ac:picMk id="6" creationId="{43405B40-FB4C-AF41-942B-A5BFE8F72883}"/>
          </ac:picMkLst>
        </pc:picChg>
        <pc:picChg chg="mod">
          <ac:chgData name="Rebecca Rollason" userId="4a5f029e-8e19-48fd-a30d-3498477de73a" providerId="ADAL" clId="{2BA3A173-80A3-4F6D-8B32-59F2172B83CA}" dt="2025-09-15T20:48:23.148" v="161" actId="1076"/>
          <ac:picMkLst>
            <pc:docMk/>
            <pc:sldMk cId="3940509876" sldId="269"/>
            <ac:picMk id="8" creationId="{6213DC9D-0652-BAAA-46D7-232452424018}"/>
          </ac:picMkLst>
        </pc:picChg>
      </pc:sldChg>
      <pc:sldChg chg="addSp delSp modSp mod">
        <pc:chgData name="Rebecca Rollason" userId="4a5f029e-8e19-48fd-a30d-3498477de73a" providerId="ADAL" clId="{2BA3A173-80A3-4F6D-8B32-59F2172B83CA}" dt="2025-09-15T20:43:31.335" v="112" actId="14100"/>
        <pc:sldMkLst>
          <pc:docMk/>
          <pc:sldMk cId="993422204" sldId="272"/>
        </pc:sldMkLst>
        <pc:spChg chg="del mod">
          <ac:chgData name="Rebecca Rollason" userId="4a5f029e-8e19-48fd-a30d-3498477de73a" providerId="ADAL" clId="{2BA3A173-80A3-4F6D-8B32-59F2172B83CA}" dt="2025-09-15T20:42:15.091" v="95"/>
          <ac:spMkLst>
            <pc:docMk/>
            <pc:sldMk cId="993422204" sldId="272"/>
            <ac:spMk id="2" creationId="{C49455E2-7F8F-7658-518C-CA5B653318C8}"/>
          </ac:spMkLst>
        </pc:spChg>
        <pc:spChg chg="mod">
          <ac:chgData name="Rebecca Rollason" userId="4a5f029e-8e19-48fd-a30d-3498477de73a" providerId="ADAL" clId="{2BA3A173-80A3-4F6D-8B32-59F2172B83CA}" dt="2025-09-15T20:43:23.131" v="110" actId="20577"/>
          <ac:spMkLst>
            <pc:docMk/>
            <pc:sldMk cId="993422204" sldId="272"/>
            <ac:spMk id="3" creationId="{BAC5B6ED-848C-A20D-EB17-3ED9DCFE9F7F}"/>
          </ac:spMkLst>
        </pc:spChg>
        <pc:picChg chg="add mod">
          <ac:chgData name="Rebecca Rollason" userId="4a5f029e-8e19-48fd-a30d-3498477de73a" providerId="ADAL" clId="{2BA3A173-80A3-4F6D-8B32-59F2172B83CA}" dt="2025-09-15T20:43:31.335" v="112" actId="14100"/>
          <ac:picMkLst>
            <pc:docMk/>
            <pc:sldMk cId="993422204" sldId="272"/>
            <ac:picMk id="5" creationId="{1A07453B-D5E4-D6D4-78F0-789F84A793B7}"/>
          </ac:picMkLst>
        </pc:picChg>
        <pc:picChg chg="add mod">
          <ac:chgData name="Rebecca Rollason" userId="4a5f029e-8e19-48fd-a30d-3498477de73a" providerId="ADAL" clId="{2BA3A173-80A3-4F6D-8B32-59F2172B83CA}" dt="2025-09-15T20:43:07.306" v="104" actId="14100"/>
          <ac:picMkLst>
            <pc:docMk/>
            <pc:sldMk cId="993422204" sldId="272"/>
            <ac:picMk id="7" creationId="{70EEF3DA-381C-7F7E-42AD-2CB66196A8BD}"/>
          </ac:picMkLst>
        </pc:picChg>
      </pc:sldChg>
      <pc:sldChg chg="addSp modSp mod">
        <pc:chgData name="Rebecca Rollason" userId="4a5f029e-8e19-48fd-a30d-3498477de73a" providerId="ADAL" clId="{2BA3A173-80A3-4F6D-8B32-59F2172B83CA}" dt="2025-09-15T20:56:28.792" v="479" actId="1076"/>
        <pc:sldMkLst>
          <pc:docMk/>
          <pc:sldMk cId="1852622280" sldId="275"/>
        </pc:sldMkLst>
        <pc:picChg chg="add mod">
          <ac:chgData name="Rebecca Rollason" userId="4a5f029e-8e19-48fd-a30d-3498477de73a" providerId="ADAL" clId="{2BA3A173-80A3-4F6D-8B32-59F2172B83CA}" dt="2025-09-15T20:56:28.792" v="479" actId="1076"/>
          <ac:picMkLst>
            <pc:docMk/>
            <pc:sldMk cId="1852622280" sldId="275"/>
            <ac:picMk id="4" creationId="{948CB71B-FED0-2DC9-344B-B34927416A4D}"/>
          </ac:picMkLst>
        </pc:picChg>
      </pc:sldChg>
      <pc:sldChg chg="modSp add mod">
        <pc:chgData name="Rebecca Rollason" userId="4a5f029e-8e19-48fd-a30d-3498477de73a" providerId="ADAL" clId="{2BA3A173-80A3-4F6D-8B32-59F2172B83CA}" dt="2025-09-15T20:54:08.392" v="474" actId="20577"/>
        <pc:sldMkLst>
          <pc:docMk/>
          <pc:sldMk cId="2400390503" sldId="277"/>
        </pc:sldMkLst>
        <pc:spChg chg="mod">
          <ac:chgData name="Rebecca Rollason" userId="4a5f029e-8e19-48fd-a30d-3498477de73a" providerId="ADAL" clId="{2BA3A173-80A3-4F6D-8B32-59F2172B83CA}" dt="2025-09-15T20:54:08.392" v="474" actId="20577"/>
          <ac:spMkLst>
            <pc:docMk/>
            <pc:sldMk cId="2400390503" sldId="277"/>
            <ac:spMk id="2" creationId="{C49455E2-7F8F-7658-518C-CA5B653318C8}"/>
          </ac:spMkLst>
        </pc:spChg>
        <pc:spChg chg="mod">
          <ac:chgData name="Rebecca Rollason" userId="4a5f029e-8e19-48fd-a30d-3498477de73a" providerId="ADAL" clId="{2BA3A173-80A3-4F6D-8B32-59F2172B83CA}" dt="2025-09-15T20:47:17.186" v="148" actId="20577"/>
          <ac:spMkLst>
            <pc:docMk/>
            <pc:sldMk cId="2400390503" sldId="277"/>
            <ac:spMk id="3" creationId="{BAC5B6ED-848C-A20D-EB17-3ED9DCFE9F7F}"/>
          </ac:spMkLst>
        </pc:spChg>
      </pc:sldChg>
    </pc:docChg>
  </pc:docChgLst>
  <pc:docChgLst>
    <pc:chgData name="St Dennis - Headteacher" userId="61c8c3ca-5665-4afe-8dad-05a5af9fd03c" providerId="ADAL" clId="{01F4D617-8720-4E8E-A29F-DE4CACA77E58}"/>
    <pc:docChg chg="modSld">
      <pc:chgData name="St Dennis - Headteacher" userId="61c8c3ca-5665-4afe-8dad-05a5af9fd03c" providerId="ADAL" clId="{01F4D617-8720-4E8E-A29F-DE4CACA77E58}" dt="2025-09-17T11:57:00.322" v="6" actId="14100"/>
      <pc:docMkLst>
        <pc:docMk/>
      </pc:docMkLst>
      <pc:sldChg chg="modSp">
        <pc:chgData name="St Dennis - Headteacher" userId="61c8c3ca-5665-4afe-8dad-05a5af9fd03c" providerId="ADAL" clId="{01F4D617-8720-4E8E-A29F-DE4CACA77E58}" dt="2025-09-17T11:57:00.322" v="6" actId="14100"/>
        <pc:sldMkLst>
          <pc:docMk/>
          <pc:sldMk cId="517289516" sldId="264"/>
        </pc:sldMkLst>
        <pc:spChg chg="mod">
          <ac:chgData name="St Dennis - Headteacher" userId="61c8c3ca-5665-4afe-8dad-05a5af9fd03c" providerId="ADAL" clId="{01F4D617-8720-4E8E-A29F-DE4CACA77E58}" dt="2025-09-17T11:57:00.322" v="6" actId="14100"/>
          <ac:spMkLst>
            <pc:docMk/>
            <pc:sldMk cId="517289516" sldId="264"/>
            <ac:spMk id="5" creationId="{31B20FCE-D55D-2905-FEA2-3A1146092707}"/>
          </ac:spMkLst>
        </pc:spChg>
      </pc:sldChg>
      <pc:sldChg chg="modSp">
        <pc:chgData name="St Dennis - Headteacher" userId="61c8c3ca-5665-4afe-8dad-05a5af9fd03c" providerId="ADAL" clId="{01F4D617-8720-4E8E-A29F-DE4CACA77E58}" dt="2025-09-17T11:56:51.217" v="5" actId="14100"/>
        <pc:sldMkLst>
          <pc:docMk/>
          <pc:sldMk cId="2585122302" sldId="265"/>
        </pc:sldMkLst>
        <pc:spChg chg="mod">
          <ac:chgData name="St Dennis - Headteacher" userId="61c8c3ca-5665-4afe-8dad-05a5af9fd03c" providerId="ADAL" clId="{01F4D617-8720-4E8E-A29F-DE4CACA77E58}" dt="2025-09-17T11:56:51.217" v="5" actId="14100"/>
          <ac:spMkLst>
            <pc:docMk/>
            <pc:sldMk cId="2585122302" sldId="265"/>
            <ac:spMk id="3" creationId="{BAC5B6ED-848C-A20D-EB17-3ED9DCFE9F7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71054"/>
          </a:xfrm>
          <a:prstGeom prst="rect">
            <a:avLst/>
          </a:prstGeom>
        </p:spPr>
        <p:txBody>
          <a:bodyPr vert="horz" lIns="94229" tIns="47114" rIns="94229" bIns="47114" rtlCol="0"/>
          <a:lstStyle>
            <a:lvl1pPr algn="l">
              <a:defRPr sz="1200"/>
            </a:lvl1pPr>
          </a:lstStyle>
          <a:p>
            <a:endParaRPr lang="en-GB"/>
          </a:p>
        </p:txBody>
      </p:sp>
      <p:sp>
        <p:nvSpPr>
          <p:cNvPr id="3" name="Date Placeholder 2"/>
          <p:cNvSpPr>
            <a:spLocks noGrp="1"/>
          </p:cNvSpPr>
          <p:nvPr>
            <p:ph type="dt" idx="1"/>
          </p:nvPr>
        </p:nvSpPr>
        <p:spPr>
          <a:xfrm>
            <a:off x="4023092" y="0"/>
            <a:ext cx="3077739" cy="471054"/>
          </a:xfrm>
          <a:prstGeom prst="rect">
            <a:avLst/>
          </a:prstGeom>
        </p:spPr>
        <p:txBody>
          <a:bodyPr vert="horz" lIns="94229" tIns="47114" rIns="94229" bIns="47114" rtlCol="0"/>
          <a:lstStyle>
            <a:lvl1pPr algn="r">
              <a:defRPr sz="1200"/>
            </a:lvl1pPr>
          </a:lstStyle>
          <a:p>
            <a:fld id="{F456FD8E-CC0B-4A0C-9374-346966FF812B}" type="datetimeFigureOut">
              <a:rPr lang="en-GB" smtClean="0"/>
              <a:t>17/09/2025</a:t>
            </a:fld>
            <a:endParaRPr lang="en-GB"/>
          </a:p>
        </p:txBody>
      </p:sp>
      <p:sp>
        <p:nvSpPr>
          <p:cNvPr id="4" name="Slide Image Placeholder 3"/>
          <p:cNvSpPr>
            <a:spLocks noGrp="1" noRot="1" noChangeAspect="1"/>
          </p:cNvSpPr>
          <p:nvPr>
            <p:ph type="sldImg" idx="2"/>
          </p:nvPr>
        </p:nvSpPr>
        <p:spPr>
          <a:xfrm>
            <a:off x="735013" y="1173163"/>
            <a:ext cx="5632450" cy="3168650"/>
          </a:xfrm>
          <a:prstGeom prst="rect">
            <a:avLst/>
          </a:prstGeom>
          <a:noFill/>
          <a:ln w="12700">
            <a:solidFill>
              <a:prstClr val="black"/>
            </a:solidFill>
          </a:ln>
        </p:spPr>
        <p:txBody>
          <a:bodyPr vert="horz" lIns="94229" tIns="47114" rIns="94229" bIns="47114" rtlCol="0" anchor="ctr"/>
          <a:lstStyle/>
          <a:p>
            <a:endParaRPr lang="en-GB"/>
          </a:p>
        </p:txBody>
      </p:sp>
      <p:sp>
        <p:nvSpPr>
          <p:cNvPr id="5" name="Notes Placeholder 4"/>
          <p:cNvSpPr>
            <a:spLocks noGrp="1"/>
          </p:cNvSpPr>
          <p:nvPr>
            <p:ph type="body" sz="quarter" idx="3"/>
          </p:nvPr>
        </p:nvSpPr>
        <p:spPr>
          <a:xfrm>
            <a:off x="710248" y="4518204"/>
            <a:ext cx="5681980" cy="3696712"/>
          </a:xfrm>
          <a:prstGeom prst="rect">
            <a:avLst/>
          </a:prstGeom>
        </p:spPr>
        <p:txBody>
          <a:bodyPr vert="horz" lIns="94229" tIns="47114" rIns="94229" bIns="4711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917422"/>
            <a:ext cx="3077739" cy="471053"/>
          </a:xfrm>
          <a:prstGeom prst="rect">
            <a:avLst/>
          </a:prstGeom>
        </p:spPr>
        <p:txBody>
          <a:bodyPr vert="horz" lIns="94229" tIns="47114" rIns="94229" bIns="47114" rtlCol="0" anchor="b"/>
          <a:lstStyle>
            <a:lvl1pPr algn="l">
              <a:defRPr sz="1200"/>
            </a:lvl1pPr>
          </a:lstStyle>
          <a:p>
            <a:endParaRPr lang="en-GB"/>
          </a:p>
        </p:txBody>
      </p:sp>
      <p:sp>
        <p:nvSpPr>
          <p:cNvPr id="7" name="Slide Number Placeholder 6"/>
          <p:cNvSpPr>
            <a:spLocks noGrp="1"/>
          </p:cNvSpPr>
          <p:nvPr>
            <p:ph type="sldNum" sz="quarter" idx="5"/>
          </p:nvPr>
        </p:nvSpPr>
        <p:spPr>
          <a:xfrm>
            <a:off x="4023092" y="8917422"/>
            <a:ext cx="3077739" cy="471053"/>
          </a:xfrm>
          <a:prstGeom prst="rect">
            <a:avLst/>
          </a:prstGeom>
        </p:spPr>
        <p:txBody>
          <a:bodyPr vert="horz" lIns="94229" tIns="47114" rIns="94229" bIns="47114" rtlCol="0" anchor="b"/>
          <a:lstStyle>
            <a:lvl1pPr algn="r">
              <a:defRPr sz="1200"/>
            </a:lvl1pPr>
          </a:lstStyle>
          <a:p>
            <a:fld id="{8900935A-4624-44F4-BDD9-CADF330D697C}" type="slidenum">
              <a:rPr lang="en-GB" smtClean="0"/>
              <a:t>‹#›</a:t>
            </a:fld>
            <a:endParaRPr lang="en-GB"/>
          </a:p>
        </p:txBody>
      </p:sp>
    </p:spTree>
    <p:extLst>
      <p:ext uri="{BB962C8B-B14F-4D97-AF65-F5344CB8AC3E}">
        <p14:creationId xmlns:p14="http://schemas.microsoft.com/office/powerpoint/2010/main" val="9398688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900935A-4624-44F4-BDD9-CADF330D697C}" type="slidenum">
              <a:rPr lang="en-GB" smtClean="0"/>
              <a:t>1</a:t>
            </a:fld>
            <a:endParaRPr lang="en-GB"/>
          </a:p>
        </p:txBody>
      </p:sp>
    </p:spTree>
    <p:extLst>
      <p:ext uri="{BB962C8B-B14F-4D97-AF65-F5344CB8AC3E}">
        <p14:creationId xmlns:p14="http://schemas.microsoft.com/office/powerpoint/2010/main" val="18948178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900935A-4624-44F4-BDD9-CADF330D697C}" type="slidenum">
              <a:rPr lang="en-GB" smtClean="0"/>
              <a:t>2</a:t>
            </a:fld>
            <a:endParaRPr lang="en-GB"/>
          </a:p>
        </p:txBody>
      </p:sp>
    </p:spTree>
    <p:extLst>
      <p:ext uri="{BB962C8B-B14F-4D97-AF65-F5344CB8AC3E}">
        <p14:creationId xmlns:p14="http://schemas.microsoft.com/office/powerpoint/2010/main" val="34738349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solidFill>
                  <a:srgbClr val="FF0000"/>
                </a:solidFill>
              </a:rPr>
              <a:t>Add in Big Questions and talk about key learning / visits / real life experiences etc with alongside these. Talk about Stunning Starts and what Fab Finishes they will be invited to</a:t>
            </a:r>
            <a:endParaRPr lang="en-GB"/>
          </a:p>
        </p:txBody>
      </p:sp>
      <p:sp>
        <p:nvSpPr>
          <p:cNvPr id="4" name="Slide Number Placeholder 3"/>
          <p:cNvSpPr>
            <a:spLocks noGrp="1"/>
          </p:cNvSpPr>
          <p:nvPr>
            <p:ph type="sldNum" sz="quarter" idx="5"/>
          </p:nvPr>
        </p:nvSpPr>
        <p:spPr/>
        <p:txBody>
          <a:bodyPr/>
          <a:lstStyle/>
          <a:p>
            <a:fld id="{8900935A-4624-44F4-BDD9-CADF330D697C}" type="slidenum">
              <a:rPr lang="en-GB" smtClean="0"/>
              <a:t>3</a:t>
            </a:fld>
            <a:endParaRPr lang="en-GB"/>
          </a:p>
        </p:txBody>
      </p:sp>
    </p:spTree>
    <p:extLst>
      <p:ext uri="{BB962C8B-B14F-4D97-AF65-F5344CB8AC3E}">
        <p14:creationId xmlns:p14="http://schemas.microsoft.com/office/powerpoint/2010/main" val="38393871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900935A-4624-44F4-BDD9-CADF330D697C}" type="slidenum">
              <a:rPr lang="en-GB" smtClean="0"/>
              <a:t>4</a:t>
            </a:fld>
            <a:endParaRPr lang="en-GB"/>
          </a:p>
        </p:txBody>
      </p:sp>
    </p:spTree>
    <p:extLst>
      <p:ext uri="{BB962C8B-B14F-4D97-AF65-F5344CB8AC3E}">
        <p14:creationId xmlns:p14="http://schemas.microsoft.com/office/powerpoint/2010/main" val="26204021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900935A-4624-44F4-BDD9-CADF330D697C}" type="slidenum">
              <a:rPr lang="en-GB" smtClean="0"/>
              <a:t>5</a:t>
            </a:fld>
            <a:endParaRPr lang="en-GB"/>
          </a:p>
        </p:txBody>
      </p:sp>
    </p:spTree>
    <p:extLst>
      <p:ext uri="{BB962C8B-B14F-4D97-AF65-F5344CB8AC3E}">
        <p14:creationId xmlns:p14="http://schemas.microsoft.com/office/powerpoint/2010/main" val="9511469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solidFill>
                  <a:srgbClr val="FF0000"/>
                </a:solidFill>
              </a:rPr>
              <a:t>Residentials – rough costings and details. Letters will go out by the end  of the month to enable payment plans to be set up (Y4-6)</a:t>
            </a:r>
          </a:p>
          <a:p>
            <a:endParaRPr lang="en-GB">
              <a:solidFill>
                <a:srgbClr val="FF0000"/>
              </a:solidFill>
            </a:endParaRPr>
          </a:p>
          <a:p>
            <a:r>
              <a:rPr lang="en-GB">
                <a:solidFill>
                  <a:srgbClr val="FF0000"/>
                </a:solidFill>
              </a:rPr>
              <a:t>Trips etc</a:t>
            </a:r>
          </a:p>
          <a:p>
            <a:endParaRPr lang="en-GB">
              <a:solidFill>
                <a:srgbClr val="FF0000"/>
              </a:solidFill>
            </a:endParaRPr>
          </a:p>
          <a:p>
            <a:r>
              <a:rPr lang="en-GB">
                <a:solidFill>
                  <a:srgbClr val="FF0000"/>
                </a:solidFill>
              </a:rPr>
              <a:t>Tests / assessments and dates for these – information sessions to follow this year about these and how you can help at home</a:t>
            </a:r>
          </a:p>
          <a:p>
            <a:endParaRPr lang="en-GB">
              <a:solidFill>
                <a:srgbClr val="FF0000"/>
              </a:solidFill>
            </a:endParaRPr>
          </a:p>
          <a:p>
            <a:r>
              <a:rPr lang="en-GB">
                <a:solidFill>
                  <a:srgbClr val="FF0000"/>
                </a:solidFill>
                <a:highlight>
                  <a:srgbClr val="FFFF00"/>
                </a:highlight>
              </a:rPr>
              <a:t>Also show personal development map – They are in Enrichment maps on the OneDrive</a:t>
            </a:r>
          </a:p>
          <a:p>
            <a:endParaRPr lang="en-GB"/>
          </a:p>
        </p:txBody>
      </p:sp>
      <p:sp>
        <p:nvSpPr>
          <p:cNvPr id="4" name="Slide Number Placeholder 3"/>
          <p:cNvSpPr>
            <a:spLocks noGrp="1"/>
          </p:cNvSpPr>
          <p:nvPr>
            <p:ph type="sldNum" sz="quarter" idx="5"/>
          </p:nvPr>
        </p:nvSpPr>
        <p:spPr/>
        <p:txBody>
          <a:bodyPr/>
          <a:lstStyle/>
          <a:p>
            <a:fld id="{8900935A-4624-44F4-BDD9-CADF330D697C}" type="slidenum">
              <a:rPr lang="en-GB" smtClean="0"/>
              <a:t>6</a:t>
            </a:fld>
            <a:endParaRPr lang="en-GB"/>
          </a:p>
        </p:txBody>
      </p:sp>
    </p:spTree>
    <p:extLst>
      <p:ext uri="{BB962C8B-B14F-4D97-AF65-F5344CB8AC3E}">
        <p14:creationId xmlns:p14="http://schemas.microsoft.com/office/powerpoint/2010/main" val="9465952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900935A-4624-44F4-BDD9-CADF330D697C}" type="slidenum">
              <a:rPr lang="en-GB" smtClean="0"/>
              <a:t>7</a:t>
            </a:fld>
            <a:endParaRPr lang="en-GB"/>
          </a:p>
        </p:txBody>
      </p:sp>
    </p:spTree>
    <p:extLst>
      <p:ext uri="{BB962C8B-B14F-4D97-AF65-F5344CB8AC3E}">
        <p14:creationId xmlns:p14="http://schemas.microsoft.com/office/powerpoint/2010/main" val="11972978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solidFill>
                  <a:srgbClr val="FF0000"/>
                </a:solidFill>
              </a:rPr>
              <a:t>Go through this  - especially school shoes or plain black trainers and PE kit MUST be uniform not other clothes.</a:t>
            </a:r>
          </a:p>
          <a:p>
            <a:r>
              <a:rPr lang="en-GB">
                <a:solidFill>
                  <a:srgbClr val="FF0000"/>
                </a:solidFill>
              </a:rPr>
              <a:t>Can be bought in Asda or link on website for uniform with logos if wanted</a:t>
            </a:r>
          </a:p>
          <a:p>
            <a:r>
              <a:rPr lang="en-GB">
                <a:solidFill>
                  <a:srgbClr val="FF0000"/>
                </a:solidFill>
              </a:rPr>
              <a:t>Remind parents that if they need help, to just let us know.</a:t>
            </a:r>
          </a:p>
          <a:p>
            <a:endParaRPr lang="en-GB"/>
          </a:p>
        </p:txBody>
      </p:sp>
      <p:sp>
        <p:nvSpPr>
          <p:cNvPr id="4" name="Slide Number Placeholder 3"/>
          <p:cNvSpPr>
            <a:spLocks noGrp="1"/>
          </p:cNvSpPr>
          <p:nvPr>
            <p:ph type="sldNum" sz="quarter" idx="5"/>
          </p:nvPr>
        </p:nvSpPr>
        <p:spPr/>
        <p:txBody>
          <a:bodyPr/>
          <a:lstStyle/>
          <a:p>
            <a:fld id="{8900935A-4624-44F4-BDD9-CADF330D697C}" type="slidenum">
              <a:rPr lang="en-GB" smtClean="0"/>
              <a:t>8</a:t>
            </a:fld>
            <a:endParaRPr lang="en-GB"/>
          </a:p>
        </p:txBody>
      </p:sp>
    </p:spTree>
    <p:extLst>
      <p:ext uri="{BB962C8B-B14F-4D97-AF65-F5344CB8AC3E}">
        <p14:creationId xmlns:p14="http://schemas.microsoft.com/office/powerpoint/2010/main" val="37116432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solidFill>
                  <a:srgbClr val="FF0000"/>
                </a:solidFill>
              </a:rPr>
              <a:t>Reading expectation is daily spellings can be found in the reading record. and other homework from policy  including optional tasks</a:t>
            </a:r>
          </a:p>
          <a:p>
            <a:endParaRPr lang="en-GB">
              <a:solidFill>
                <a:srgbClr val="FF0000"/>
              </a:solidFill>
            </a:endParaRPr>
          </a:p>
          <a:p>
            <a:r>
              <a:rPr lang="en-GB">
                <a:solidFill>
                  <a:srgbClr val="FF0000"/>
                </a:solidFill>
              </a:rPr>
              <a:t>Snip your homework topics for this half term here</a:t>
            </a:r>
          </a:p>
          <a:p>
            <a:endParaRPr lang="en-GB"/>
          </a:p>
        </p:txBody>
      </p:sp>
      <p:sp>
        <p:nvSpPr>
          <p:cNvPr id="4" name="Slide Number Placeholder 3"/>
          <p:cNvSpPr>
            <a:spLocks noGrp="1"/>
          </p:cNvSpPr>
          <p:nvPr>
            <p:ph type="sldNum" sz="quarter" idx="5"/>
          </p:nvPr>
        </p:nvSpPr>
        <p:spPr/>
        <p:txBody>
          <a:bodyPr/>
          <a:lstStyle/>
          <a:p>
            <a:fld id="{8900935A-4624-44F4-BDD9-CADF330D697C}" type="slidenum">
              <a:rPr lang="en-GB" smtClean="0"/>
              <a:t>9</a:t>
            </a:fld>
            <a:endParaRPr lang="en-GB"/>
          </a:p>
        </p:txBody>
      </p:sp>
    </p:spTree>
    <p:extLst>
      <p:ext uri="{BB962C8B-B14F-4D97-AF65-F5344CB8AC3E}">
        <p14:creationId xmlns:p14="http://schemas.microsoft.com/office/powerpoint/2010/main" val="15387470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900935A-4624-44F4-BDD9-CADF330D697C}" type="slidenum">
              <a:rPr lang="en-GB" smtClean="0"/>
              <a:t>10</a:t>
            </a:fld>
            <a:endParaRPr lang="en-GB"/>
          </a:p>
        </p:txBody>
      </p:sp>
    </p:spTree>
    <p:extLst>
      <p:ext uri="{BB962C8B-B14F-4D97-AF65-F5344CB8AC3E}">
        <p14:creationId xmlns:p14="http://schemas.microsoft.com/office/powerpoint/2010/main" val="36209963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900935A-4624-44F4-BDD9-CADF330D697C}" type="slidenum">
              <a:rPr lang="en-GB" smtClean="0"/>
              <a:t>11</a:t>
            </a:fld>
            <a:endParaRPr lang="en-GB"/>
          </a:p>
        </p:txBody>
      </p:sp>
    </p:spTree>
    <p:extLst>
      <p:ext uri="{BB962C8B-B14F-4D97-AF65-F5344CB8AC3E}">
        <p14:creationId xmlns:p14="http://schemas.microsoft.com/office/powerpoint/2010/main" val="2259041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900935A-4624-44F4-BDD9-CADF330D697C}" type="slidenum">
              <a:rPr lang="en-GB" smtClean="0"/>
              <a:t>12</a:t>
            </a:fld>
            <a:endParaRPr lang="en-GB"/>
          </a:p>
        </p:txBody>
      </p:sp>
    </p:spTree>
    <p:extLst>
      <p:ext uri="{BB962C8B-B14F-4D97-AF65-F5344CB8AC3E}">
        <p14:creationId xmlns:p14="http://schemas.microsoft.com/office/powerpoint/2010/main" val="17248444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ea typeface="Calibri"/>
              <a:cs typeface="Calibri"/>
            </a:endParaRPr>
          </a:p>
        </p:txBody>
      </p:sp>
      <p:sp>
        <p:nvSpPr>
          <p:cNvPr id="4" name="Slide Number Placeholder 3"/>
          <p:cNvSpPr>
            <a:spLocks noGrp="1"/>
          </p:cNvSpPr>
          <p:nvPr>
            <p:ph type="sldNum" sz="quarter" idx="5"/>
          </p:nvPr>
        </p:nvSpPr>
        <p:spPr/>
        <p:txBody>
          <a:bodyPr/>
          <a:lstStyle/>
          <a:p>
            <a:fld id="{8900935A-4624-44F4-BDD9-CADF330D697C}" type="slidenum">
              <a:rPr lang="en-GB" smtClean="0"/>
              <a:t>13</a:t>
            </a:fld>
            <a:endParaRPr lang="en-GB"/>
          </a:p>
        </p:txBody>
      </p:sp>
    </p:spTree>
    <p:extLst>
      <p:ext uri="{BB962C8B-B14F-4D97-AF65-F5344CB8AC3E}">
        <p14:creationId xmlns:p14="http://schemas.microsoft.com/office/powerpoint/2010/main" val="37666804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900935A-4624-44F4-BDD9-CADF330D697C}" type="slidenum">
              <a:rPr lang="en-GB" smtClean="0"/>
              <a:t>14</a:t>
            </a:fld>
            <a:endParaRPr lang="en-GB"/>
          </a:p>
        </p:txBody>
      </p:sp>
    </p:spTree>
    <p:extLst>
      <p:ext uri="{BB962C8B-B14F-4D97-AF65-F5344CB8AC3E}">
        <p14:creationId xmlns:p14="http://schemas.microsoft.com/office/powerpoint/2010/main" val="19102132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900935A-4624-44F4-BDD9-CADF330D697C}" type="slidenum">
              <a:rPr lang="en-GB" smtClean="0"/>
              <a:t>15</a:t>
            </a:fld>
            <a:endParaRPr lang="en-GB"/>
          </a:p>
        </p:txBody>
      </p:sp>
    </p:spTree>
    <p:extLst>
      <p:ext uri="{BB962C8B-B14F-4D97-AF65-F5344CB8AC3E}">
        <p14:creationId xmlns:p14="http://schemas.microsoft.com/office/powerpoint/2010/main" val="19521782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900935A-4624-44F4-BDD9-CADF330D697C}" type="slidenum">
              <a:rPr lang="en-GB" smtClean="0"/>
              <a:t>16</a:t>
            </a:fld>
            <a:endParaRPr lang="en-GB"/>
          </a:p>
        </p:txBody>
      </p:sp>
    </p:spTree>
    <p:extLst>
      <p:ext uri="{BB962C8B-B14F-4D97-AF65-F5344CB8AC3E}">
        <p14:creationId xmlns:p14="http://schemas.microsoft.com/office/powerpoint/2010/main" val="17213047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98D0914-167F-46FD-97BE-02FA55F12303}" type="datetimeFigureOut">
              <a:rPr lang="en-US" smtClean="0"/>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9281186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98D0914-167F-46FD-97BE-02FA55F12303}" type="datetimeFigureOut">
              <a:rPr lang="en-US" smtClean="0"/>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17095333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98D0914-167F-46FD-97BE-02FA55F12303}" type="datetimeFigureOut">
              <a:rPr lang="en-US" smtClean="0"/>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2004849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98D0914-167F-46FD-97BE-02FA55F12303}" type="datetimeFigureOut">
              <a:rPr lang="en-US" smtClean="0"/>
              <a:t>9/17/2025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6166810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98D0914-167F-46FD-97BE-02FA55F12303}" type="datetimeFigureOut">
              <a:rPr lang="en-US" smtClean="0"/>
              <a:t>9/17/2025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2311814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98D0914-167F-46FD-97BE-02FA55F12303}" type="datetimeFigureOut">
              <a:rPr lang="en-US" smtClean="0"/>
              <a:t>9/17/2025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39287057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8D0914-167F-46FD-97BE-02FA55F12303}" type="datetimeFigureOut">
              <a:rPr lang="en-US" smtClean="0"/>
              <a:t>9/17/2025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34470817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98D0914-167F-46FD-97BE-02FA55F12303}" type="datetimeFigureOut">
              <a:rPr lang="en-US" smtClean="0"/>
              <a:t>9/17/2025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25023962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98D0914-167F-46FD-97BE-02FA55F12303}" type="datetimeFigureOut">
              <a:rPr lang="en-US" smtClean="0"/>
              <a:t>9/17/2025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16987266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98D0914-167F-46FD-97BE-02FA55F12303}" type="datetimeFigureOut">
              <a:rPr lang="en-US" smtClean="0"/>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946095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98D0914-167F-46FD-97BE-02FA55F12303}" type="datetimeFigureOut">
              <a:rPr lang="en-US" smtClean="0"/>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27042379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9000"/>
            <a:lum/>
          </a:blip>
          <a:srcRect/>
          <a:stretch>
            <a:fillRect l="57000" t="48000" b="3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8D0914-167F-46FD-97BE-02FA55F12303}" type="datetimeFigureOut">
              <a:rPr lang="en-US" smtClean="0"/>
              <a:t>9/17/2025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BA3988-EC2A-4BEF-A3DE-CDA4636FA44B}" type="slidenum">
              <a:rPr lang="en-US" smtClean="0"/>
              <a:t>‹#›</a:t>
            </a:fld>
            <a:endParaRPr lang="en-US"/>
          </a:p>
        </p:txBody>
      </p:sp>
    </p:spTree>
    <p:extLst>
      <p:ext uri="{BB962C8B-B14F-4D97-AF65-F5344CB8AC3E}">
        <p14:creationId xmlns:p14="http://schemas.microsoft.com/office/powerpoint/2010/main" val="18078608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jpeg"/><Relationship Id="rId4" Type="http://schemas.openxmlformats.org/officeDocument/2006/relationships/image" Target="../media/image18.jpeg"/></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hyperlink" Target="https://cornwall.cloud.servelec-synergy.com/synergyweb/FSMMain.aspx"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parentpay.com/" TargetMode="External"/><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TextBox 4">
            <a:extLst>
              <a:ext uri="{FF2B5EF4-FFF2-40B4-BE49-F238E27FC236}">
                <a16:creationId xmlns:a16="http://schemas.microsoft.com/office/drawing/2014/main" id="{31B20FCE-D55D-2905-FEA2-3A1146092707}"/>
              </a:ext>
            </a:extLst>
          </p:cNvPr>
          <p:cNvSpPr txBox="1"/>
          <p:nvPr/>
        </p:nvSpPr>
        <p:spPr>
          <a:xfrm>
            <a:off x="443023" y="489098"/>
            <a:ext cx="11079126" cy="3170099"/>
          </a:xfrm>
          <a:prstGeom prst="rect">
            <a:avLst/>
          </a:prstGeom>
          <a:noFill/>
        </p:spPr>
        <p:txBody>
          <a:bodyPr wrap="square" rtlCol="0">
            <a:spAutoFit/>
          </a:bodyPr>
          <a:lstStyle/>
          <a:p>
            <a:pPr algn="ctr">
              <a:spcAft>
                <a:spcPts val="1200"/>
              </a:spcAft>
            </a:pPr>
            <a:r>
              <a:rPr lang="en-US" sz="6000" b="1">
                <a:solidFill>
                  <a:srgbClr val="7030A0"/>
                </a:solidFill>
                <a:latin typeface="NTFPreCursive" panose="03000400000000000000" pitchFamily="66" charset="0"/>
              </a:rPr>
              <a:t>Meet the Teacher</a:t>
            </a:r>
          </a:p>
          <a:p>
            <a:pPr algn="ctr">
              <a:spcAft>
                <a:spcPts val="1200"/>
              </a:spcAft>
            </a:pPr>
            <a:r>
              <a:rPr lang="en-US" sz="6000" b="1">
                <a:solidFill>
                  <a:srgbClr val="7030A0"/>
                </a:solidFill>
                <a:latin typeface="NTFPreCursive" panose="03000400000000000000" pitchFamily="66" charset="0"/>
              </a:rPr>
              <a:t>Year 6</a:t>
            </a:r>
          </a:p>
          <a:p>
            <a:pPr algn="ctr">
              <a:spcAft>
                <a:spcPts val="1200"/>
              </a:spcAft>
            </a:pPr>
            <a:r>
              <a:rPr lang="en-US" sz="6000" b="1">
                <a:solidFill>
                  <a:srgbClr val="7030A0"/>
                </a:solidFill>
                <a:latin typeface="NTFPreCursive" panose="03000400000000000000" pitchFamily="66" charset="0"/>
              </a:rPr>
              <a:t>2025 - 2026</a:t>
            </a:r>
            <a:endParaRPr lang="en-GB" sz="6000" b="1">
              <a:solidFill>
                <a:srgbClr val="7030A0"/>
              </a:solidFill>
              <a:latin typeface="NTFPreCursive" panose="03000400000000000000" pitchFamily="66" charset="0"/>
            </a:endParaRPr>
          </a:p>
        </p:txBody>
      </p:sp>
    </p:spTree>
    <p:extLst>
      <p:ext uri="{BB962C8B-B14F-4D97-AF65-F5344CB8AC3E}">
        <p14:creationId xmlns:p14="http://schemas.microsoft.com/office/powerpoint/2010/main" val="32899143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155575" y="276559"/>
            <a:ext cx="11880850" cy="2677656"/>
          </a:xfrm>
          <a:prstGeom prst="rect">
            <a:avLst/>
          </a:prstGeom>
          <a:noFill/>
        </p:spPr>
        <p:txBody>
          <a:bodyPr wrap="square" rtlCol="0">
            <a:spAutoFit/>
          </a:bodyPr>
          <a:lstStyle/>
          <a:p>
            <a:pPr algn="ctr"/>
            <a:r>
              <a:rPr lang="en-US" sz="6000" b="1" dirty="0">
                <a:solidFill>
                  <a:srgbClr val="7030A0"/>
                </a:solidFill>
                <a:latin typeface="NTFPreCursive" panose="03000400000000000000" pitchFamily="66" charset="0"/>
              </a:rPr>
              <a:t>Year 6 Team</a:t>
            </a:r>
          </a:p>
          <a:p>
            <a:r>
              <a:rPr lang="en-US" sz="5400" b="1" dirty="0">
                <a:solidFill>
                  <a:srgbClr val="7030A0"/>
                </a:solidFill>
                <a:latin typeface="NTFPreCursive" panose="03000400000000000000" pitchFamily="66" charset="0"/>
              </a:rPr>
              <a:t>Teachers: </a:t>
            </a:r>
            <a:r>
              <a:rPr lang="en-US" sz="5400" dirty="0">
                <a:solidFill>
                  <a:srgbClr val="7030A0"/>
                </a:solidFill>
                <a:latin typeface="NTFPreCursive" panose="03000400000000000000" pitchFamily="66" charset="0"/>
              </a:rPr>
              <a:t>Miss Rollason</a:t>
            </a:r>
          </a:p>
          <a:p>
            <a:r>
              <a:rPr lang="en-US" sz="5400" b="1" dirty="0">
                <a:solidFill>
                  <a:srgbClr val="7030A0"/>
                </a:solidFill>
                <a:latin typeface="NTFPreCursive" panose="03000400000000000000" pitchFamily="66" charset="0"/>
              </a:rPr>
              <a:t>Teaching Assistants: </a:t>
            </a:r>
            <a:r>
              <a:rPr lang="en-US" sz="5400" dirty="0" err="1">
                <a:solidFill>
                  <a:srgbClr val="7030A0"/>
                </a:solidFill>
                <a:latin typeface="NTFPreCursive" panose="03000400000000000000" pitchFamily="66" charset="0"/>
              </a:rPr>
              <a:t>Mrs</a:t>
            </a:r>
            <a:r>
              <a:rPr lang="en-US" sz="5400" dirty="0">
                <a:solidFill>
                  <a:srgbClr val="7030A0"/>
                </a:solidFill>
                <a:latin typeface="NTFPreCursive" panose="03000400000000000000" pitchFamily="66" charset="0"/>
              </a:rPr>
              <a:t> Bishop and </a:t>
            </a:r>
            <a:r>
              <a:rPr lang="en-US" sz="5400" dirty="0" err="1">
                <a:solidFill>
                  <a:srgbClr val="7030A0"/>
                </a:solidFill>
                <a:latin typeface="NTFPreCursive" panose="03000400000000000000" pitchFamily="66" charset="0"/>
              </a:rPr>
              <a:t>Mrs</a:t>
            </a:r>
            <a:r>
              <a:rPr lang="en-US" sz="5400" dirty="0">
                <a:solidFill>
                  <a:srgbClr val="7030A0"/>
                </a:solidFill>
                <a:latin typeface="NTFPreCursive" panose="03000400000000000000" pitchFamily="66" charset="0"/>
              </a:rPr>
              <a:t> Julian</a:t>
            </a:r>
          </a:p>
        </p:txBody>
      </p:sp>
      <p:pic>
        <p:nvPicPr>
          <p:cNvPr id="5" name="Picture 4">
            <a:extLst>
              <a:ext uri="{FF2B5EF4-FFF2-40B4-BE49-F238E27FC236}">
                <a16:creationId xmlns:a16="http://schemas.microsoft.com/office/drawing/2014/main" id="{9EBEB129-4BDC-13FE-1ACF-57EEA432319B}"/>
              </a:ext>
            </a:extLst>
          </p:cNvPr>
          <p:cNvPicPr>
            <a:picLocks noChangeAspect="1"/>
          </p:cNvPicPr>
          <p:nvPr/>
        </p:nvPicPr>
        <p:blipFill>
          <a:blip r:embed="rId3"/>
          <a:stretch>
            <a:fillRect/>
          </a:stretch>
        </p:blipFill>
        <p:spPr>
          <a:xfrm>
            <a:off x="518096" y="3191430"/>
            <a:ext cx="2427335" cy="3046810"/>
          </a:xfrm>
          <a:prstGeom prst="rect">
            <a:avLst/>
          </a:prstGeom>
        </p:spPr>
      </p:pic>
      <p:pic>
        <p:nvPicPr>
          <p:cNvPr id="7" name="Picture 6">
            <a:extLst>
              <a:ext uri="{FF2B5EF4-FFF2-40B4-BE49-F238E27FC236}">
                <a16:creationId xmlns:a16="http://schemas.microsoft.com/office/drawing/2014/main" id="{ED3A6CF8-DFA5-B231-89D4-3F29BCFA42B8}"/>
              </a:ext>
            </a:extLst>
          </p:cNvPr>
          <p:cNvPicPr>
            <a:picLocks noChangeAspect="1"/>
          </p:cNvPicPr>
          <p:nvPr/>
        </p:nvPicPr>
        <p:blipFill>
          <a:blip r:embed="rId4"/>
          <a:stretch>
            <a:fillRect/>
          </a:stretch>
        </p:blipFill>
        <p:spPr>
          <a:xfrm>
            <a:off x="5522530" y="3191430"/>
            <a:ext cx="2248275" cy="3073592"/>
          </a:xfrm>
          <a:prstGeom prst="rect">
            <a:avLst/>
          </a:prstGeom>
        </p:spPr>
      </p:pic>
      <p:pic>
        <p:nvPicPr>
          <p:cNvPr id="10" name="Picture 9">
            <a:extLst>
              <a:ext uri="{FF2B5EF4-FFF2-40B4-BE49-F238E27FC236}">
                <a16:creationId xmlns:a16="http://schemas.microsoft.com/office/drawing/2014/main" id="{557DD1DE-0170-0F6F-D3B1-70B7C61CB28B}"/>
              </a:ext>
            </a:extLst>
          </p:cNvPr>
          <p:cNvPicPr>
            <a:picLocks noChangeAspect="1"/>
          </p:cNvPicPr>
          <p:nvPr/>
        </p:nvPicPr>
        <p:blipFill>
          <a:blip r:embed="rId5"/>
          <a:stretch>
            <a:fillRect/>
          </a:stretch>
        </p:blipFill>
        <p:spPr>
          <a:xfrm>
            <a:off x="3254243" y="3159936"/>
            <a:ext cx="2087409" cy="3136579"/>
          </a:xfrm>
          <a:prstGeom prst="rect">
            <a:avLst/>
          </a:prstGeom>
        </p:spPr>
      </p:pic>
    </p:spTree>
    <p:extLst>
      <p:ext uri="{BB962C8B-B14F-4D97-AF65-F5344CB8AC3E}">
        <p14:creationId xmlns:p14="http://schemas.microsoft.com/office/powerpoint/2010/main" val="25851223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TextBox 4">
            <a:extLst>
              <a:ext uri="{FF2B5EF4-FFF2-40B4-BE49-F238E27FC236}">
                <a16:creationId xmlns:a16="http://schemas.microsoft.com/office/drawing/2014/main" id="{31B20FCE-D55D-2905-FEA2-3A1146092707}"/>
              </a:ext>
            </a:extLst>
          </p:cNvPr>
          <p:cNvSpPr txBox="1"/>
          <p:nvPr/>
        </p:nvSpPr>
        <p:spPr>
          <a:xfrm>
            <a:off x="321102" y="600858"/>
            <a:ext cx="11619885" cy="4893647"/>
          </a:xfrm>
          <a:prstGeom prst="rect">
            <a:avLst/>
          </a:prstGeom>
          <a:noFill/>
        </p:spPr>
        <p:txBody>
          <a:bodyPr wrap="square" rtlCol="0">
            <a:spAutoFit/>
          </a:bodyPr>
          <a:lstStyle/>
          <a:p>
            <a:pPr algn="ctr"/>
            <a:r>
              <a:rPr lang="en-US" sz="6000" b="1" dirty="0">
                <a:solidFill>
                  <a:srgbClr val="7030A0"/>
                </a:solidFill>
                <a:latin typeface="NTFPreCursive" panose="03000400000000000000" pitchFamily="66" charset="0"/>
              </a:rPr>
              <a:t>Year 6 Topics</a:t>
            </a:r>
          </a:p>
          <a:p>
            <a:r>
              <a:rPr lang="en-US" sz="3600" b="1" dirty="0">
                <a:solidFill>
                  <a:srgbClr val="7030A0"/>
                </a:solidFill>
                <a:latin typeface="NTFPreCursive" panose="03000400000000000000" pitchFamily="66" charset="0"/>
              </a:rPr>
              <a:t>Autumn 1: </a:t>
            </a:r>
            <a:r>
              <a:rPr lang="en-US" sz="3600" dirty="0">
                <a:solidFill>
                  <a:srgbClr val="7030A0"/>
                </a:solidFill>
                <a:latin typeface="NTFPreCursive" panose="03000400000000000000" pitchFamily="66" charset="0"/>
              </a:rPr>
              <a:t>Why is Earth so angry?</a:t>
            </a:r>
          </a:p>
          <a:p>
            <a:r>
              <a:rPr lang="en-US" sz="3600" b="1" dirty="0">
                <a:solidFill>
                  <a:srgbClr val="7030A0"/>
                </a:solidFill>
                <a:latin typeface="NTFPreCursive" panose="03000400000000000000" pitchFamily="66" charset="0"/>
              </a:rPr>
              <a:t>Autumn 2: </a:t>
            </a:r>
            <a:r>
              <a:rPr lang="en-US" sz="3600" dirty="0">
                <a:solidFill>
                  <a:srgbClr val="7030A0"/>
                </a:solidFill>
                <a:latin typeface="NTFPreCursive" panose="03000400000000000000" pitchFamily="66" charset="0"/>
              </a:rPr>
              <a:t>How was the Battle of Britain a turning point in WW11?</a:t>
            </a:r>
          </a:p>
          <a:p>
            <a:r>
              <a:rPr lang="en-US" sz="3600" b="1" dirty="0">
                <a:solidFill>
                  <a:srgbClr val="7030A0"/>
                </a:solidFill>
                <a:latin typeface="NTFPreCursive" panose="03000400000000000000" pitchFamily="66" charset="0"/>
              </a:rPr>
              <a:t>Spring 1: </a:t>
            </a:r>
            <a:r>
              <a:rPr lang="en-US" sz="3600" dirty="0">
                <a:solidFill>
                  <a:srgbClr val="7030A0"/>
                </a:solidFill>
                <a:latin typeface="NTFPreCursive" panose="03000400000000000000" pitchFamily="66" charset="0"/>
              </a:rPr>
              <a:t>Do we agree with Darwin’s theory of evolution?</a:t>
            </a:r>
          </a:p>
          <a:p>
            <a:r>
              <a:rPr lang="en-US" sz="3600" b="1" dirty="0">
                <a:solidFill>
                  <a:srgbClr val="7030A0"/>
                </a:solidFill>
                <a:latin typeface="NTFPreCursive"/>
              </a:rPr>
              <a:t>Spring 2 and Summer 1: </a:t>
            </a:r>
          </a:p>
          <a:p>
            <a:r>
              <a:rPr lang="en-US" sz="3600" dirty="0">
                <a:solidFill>
                  <a:srgbClr val="7030A0"/>
                </a:solidFill>
                <a:latin typeface="NTFPreCursive"/>
              </a:rPr>
              <a:t>What were the Ancient Egyptian’s most significant achievements? </a:t>
            </a:r>
          </a:p>
          <a:p>
            <a:r>
              <a:rPr lang="en-US" sz="3600" b="1" dirty="0">
                <a:solidFill>
                  <a:srgbClr val="7030A0"/>
                </a:solidFill>
                <a:latin typeface="NTFPreCursive" panose="03000400000000000000" pitchFamily="66" charset="0"/>
              </a:rPr>
              <a:t>Summer 2: </a:t>
            </a:r>
            <a:r>
              <a:rPr lang="en-US" sz="3600" dirty="0">
                <a:solidFill>
                  <a:srgbClr val="7030A0"/>
                </a:solidFill>
                <a:latin typeface="NTFPreCursive" panose="03000400000000000000" pitchFamily="66" charset="0"/>
              </a:rPr>
              <a:t>Why is the fishing industry so important to local communities? </a:t>
            </a:r>
          </a:p>
        </p:txBody>
      </p:sp>
    </p:spTree>
    <p:extLst>
      <p:ext uri="{BB962C8B-B14F-4D97-AF65-F5344CB8AC3E}">
        <p14:creationId xmlns:p14="http://schemas.microsoft.com/office/powerpoint/2010/main" val="5172895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474921" y="265926"/>
            <a:ext cx="11079126" cy="2677656"/>
          </a:xfrm>
          <a:prstGeom prst="rect">
            <a:avLst/>
          </a:prstGeom>
          <a:noFill/>
        </p:spPr>
        <p:txBody>
          <a:bodyPr wrap="square" rtlCol="0">
            <a:spAutoFit/>
          </a:bodyPr>
          <a:lstStyle/>
          <a:p>
            <a:pPr algn="ctr"/>
            <a:r>
              <a:rPr lang="en-US" sz="6000" b="1">
                <a:solidFill>
                  <a:srgbClr val="7030A0"/>
                </a:solidFill>
                <a:latin typeface="NTFPreCursive" panose="03000400000000000000" pitchFamily="66" charset="0"/>
              </a:rPr>
              <a:t>Website</a:t>
            </a:r>
          </a:p>
          <a:p>
            <a:pPr algn="ctr"/>
            <a:r>
              <a:rPr lang="en-US" sz="3600">
                <a:solidFill>
                  <a:srgbClr val="7030A0"/>
                </a:solidFill>
                <a:latin typeface="NTFPreCursive" panose="03000400000000000000" pitchFamily="66" charset="0"/>
              </a:rPr>
              <a:t>Our class website page has all our plans for the coming term and Knowledge </a:t>
            </a:r>
            <a:r>
              <a:rPr lang="en-US" sz="3600" err="1">
                <a:solidFill>
                  <a:srgbClr val="7030A0"/>
                </a:solidFill>
                <a:latin typeface="NTFPreCursive" panose="03000400000000000000" pitchFamily="66" charset="0"/>
              </a:rPr>
              <a:t>Organisers</a:t>
            </a:r>
            <a:r>
              <a:rPr lang="en-US" sz="3600">
                <a:solidFill>
                  <a:srgbClr val="7030A0"/>
                </a:solidFill>
                <a:latin typeface="NTFPreCursive" panose="03000400000000000000" pitchFamily="66" charset="0"/>
              </a:rPr>
              <a:t> with key learning. You will also receive a paper copy of these.</a:t>
            </a:r>
          </a:p>
        </p:txBody>
      </p:sp>
      <p:pic>
        <p:nvPicPr>
          <p:cNvPr id="2" name="Picture 1">
            <a:extLst>
              <a:ext uri="{FF2B5EF4-FFF2-40B4-BE49-F238E27FC236}">
                <a16:creationId xmlns:a16="http://schemas.microsoft.com/office/drawing/2014/main" id="{92A40536-9E09-7F7E-DA2C-F0128B24C153}"/>
              </a:ext>
            </a:extLst>
          </p:cNvPr>
          <p:cNvPicPr>
            <a:picLocks noChangeAspect="1"/>
          </p:cNvPicPr>
          <p:nvPr/>
        </p:nvPicPr>
        <p:blipFill>
          <a:blip r:embed="rId3"/>
          <a:stretch>
            <a:fillRect/>
          </a:stretch>
        </p:blipFill>
        <p:spPr>
          <a:xfrm rot="646073">
            <a:off x="7073070" y="2880137"/>
            <a:ext cx="4486730" cy="3096901"/>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B930BFCF-1F67-B275-0FC8-8048083B38B3}"/>
              </a:ext>
            </a:extLst>
          </p:cNvPr>
          <p:cNvPicPr>
            <a:picLocks noChangeAspect="1"/>
          </p:cNvPicPr>
          <p:nvPr/>
        </p:nvPicPr>
        <p:blipFill>
          <a:blip r:embed="rId4"/>
          <a:stretch>
            <a:fillRect/>
          </a:stretch>
        </p:blipFill>
        <p:spPr>
          <a:xfrm>
            <a:off x="443703" y="2969373"/>
            <a:ext cx="5621079" cy="3622701"/>
          </a:xfrm>
          <a:prstGeom prst="rect">
            <a:avLst/>
          </a:prstGeom>
        </p:spPr>
      </p:pic>
    </p:spTree>
    <p:extLst>
      <p:ext uri="{BB962C8B-B14F-4D97-AF65-F5344CB8AC3E}">
        <p14:creationId xmlns:p14="http://schemas.microsoft.com/office/powerpoint/2010/main" val="22705691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494754" y="184226"/>
            <a:ext cx="11079126" cy="1015663"/>
          </a:xfrm>
          <a:prstGeom prst="rect">
            <a:avLst/>
          </a:prstGeom>
          <a:noFill/>
        </p:spPr>
        <p:txBody>
          <a:bodyPr wrap="square" rtlCol="0">
            <a:spAutoFit/>
          </a:bodyPr>
          <a:lstStyle/>
          <a:p>
            <a:pPr algn="ctr"/>
            <a:r>
              <a:rPr lang="en-US" sz="6000" b="1">
                <a:solidFill>
                  <a:srgbClr val="7030A0"/>
                </a:solidFill>
                <a:latin typeface="NTFPreCursive" panose="03000400000000000000" pitchFamily="66" charset="0"/>
              </a:rPr>
              <a:t>Timetable</a:t>
            </a:r>
          </a:p>
        </p:txBody>
      </p:sp>
      <p:pic>
        <p:nvPicPr>
          <p:cNvPr id="4" name="Picture 3">
            <a:extLst>
              <a:ext uri="{FF2B5EF4-FFF2-40B4-BE49-F238E27FC236}">
                <a16:creationId xmlns:a16="http://schemas.microsoft.com/office/drawing/2014/main" id="{64A2C06E-1355-7575-52AE-E7CA16F778DA}"/>
              </a:ext>
            </a:extLst>
          </p:cNvPr>
          <p:cNvPicPr>
            <a:picLocks noChangeAspect="1"/>
          </p:cNvPicPr>
          <p:nvPr/>
        </p:nvPicPr>
        <p:blipFill>
          <a:blip r:embed="rId3"/>
          <a:stretch>
            <a:fillRect/>
          </a:stretch>
        </p:blipFill>
        <p:spPr>
          <a:xfrm>
            <a:off x="1790457" y="979825"/>
            <a:ext cx="8487720" cy="5534681"/>
          </a:xfrm>
          <a:prstGeom prst="rect">
            <a:avLst/>
          </a:prstGeom>
        </p:spPr>
      </p:pic>
    </p:spTree>
    <p:extLst>
      <p:ext uri="{BB962C8B-B14F-4D97-AF65-F5344CB8AC3E}">
        <p14:creationId xmlns:p14="http://schemas.microsoft.com/office/powerpoint/2010/main" val="10247630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494754" y="180753"/>
            <a:ext cx="11079126" cy="1015663"/>
          </a:xfrm>
          <a:prstGeom prst="rect">
            <a:avLst/>
          </a:prstGeom>
          <a:noFill/>
        </p:spPr>
        <p:txBody>
          <a:bodyPr wrap="square" rtlCol="0">
            <a:spAutoFit/>
          </a:bodyPr>
          <a:lstStyle/>
          <a:p>
            <a:r>
              <a:rPr lang="en-US" sz="6000" b="1">
                <a:solidFill>
                  <a:srgbClr val="7030A0"/>
                </a:solidFill>
                <a:latin typeface="NTFPreCursive" panose="03000400000000000000" pitchFamily="66" charset="0"/>
              </a:rPr>
              <a:t>Special to Year 6</a:t>
            </a:r>
          </a:p>
        </p:txBody>
      </p:sp>
      <p:pic>
        <p:nvPicPr>
          <p:cNvPr id="5" name="Picture 4">
            <a:extLst>
              <a:ext uri="{FF2B5EF4-FFF2-40B4-BE49-F238E27FC236}">
                <a16:creationId xmlns:a16="http://schemas.microsoft.com/office/drawing/2014/main" id="{1A07453B-D5E4-D6D4-78F0-789F84A793B7}"/>
              </a:ext>
            </a:extLst>
          </p:cNvPr>
          <p:cNvPicPr>
            <a:picLocks noChangeAspect="1"/>
          </p:cNvPicPr>
          <p:nvPr/>
        </p:nvPicPr>
        <p:blipFill>
          <a:blip r:embed="rId3"/>
          <a:stretch>
            <a:fillRect/>
          </a:stretch>
        </p:blipFill>
        <p:spPr>
          <a:xfrm>
            <a:off x="6250237" y="491974"/>
            <a:ext cx="4754880" cy="6185273"/>
          </a:xfrm>
          <a:prstGeom prst="rect">
            <a:avLst/>
          </a:prstGeom>
        </p:spPr>
      </p:pic>
      <p:pic>
        <p:nvPicPr>
          <p:cNvPr id="7" name="Picture 6">
            <a:extLst>
              <a:ext uri="{FF2B5EF4-FFF2-40B4-BE49-F238E27FC236}">
                <a16:creationId xmlns:a16="http://schemas.microsoft.com/office/drawing/2014/main" id="{70EEF3DA-381C-7F7E-42AD-2CB66196A8BD}"/>
              </a:ext>
            </a:extLst>
          </p:cNvPr>
          <p:cNvPicPr>
            <a:picLocks noChangeAspect="1"/>
          </p:cNvPicPr>
          <p:nvPr/>
        </p:nvPicPr>
        <p:blipFill>
          <a:blip r:embed="rId4"/>
          <a:stretch>
            <a:fillRect/>
          </a:stretch>
        </p:blipFill>
        <p:spPr>
          <a:xfrm>
            <a:off x="1003874" y="1064257"/>
            <a:ext cx="4213225" cy="5612990"/>
          </a:xfrm>
          <a:prstGeom prst="rect">
            <a:avLst/>
          </a:prstGeom>
        </p:spPr>
      </p:pic>
    </p:spTree>
    <p:extLst>
      <p:ext uri="{BB962C8B-B14F-4D97-AF65-F5344CB8AC3E}">
        <p14:creationId xmlns:p14="http://schemas.microsoft.com/office/powerpoint/2010/main" val="9934222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556437" y="79153"/>
            <a:ext cx="11079126" cy="1015663"/>
          </a:xfrm>
          <a:prstGeom prst="rect">
            <a:avLst/>
          </a:prstGeom>
          <a:noFill/>
        </p:spPr>
        <p:txBody>
          <a:bodyPr wrap="square" rtlCol="0">
            <a:spAutoFit/>
          </a:bodyPr>
          <a:lstStyle/>
          <a:p>
            <a:pPr algn="ctr"/>
            <a:r>
              <a:rPr lang="en-US" sz="6000" b="1">
                <a:solidFill>
                  <a:srgbClr val="7030A0"/>
                </a:solidFill>
                <a:latin typeface="NTFPreCursive" panose="03000400000000000000" pitchFamily="66" charset="0"/>
              </a:rPr>
              <a:t>Special to Year 6</a:t>
            </a:r>
          </a:p>
        </p:txBody>
      </p:sp>
      <p:sp>
        <p:nvSpPr>
          <p:cNvPr id="2" name="TextBox 1">
            <a:extLst>
              <a:ext uri="{FF2B5EF4-FFF2-40B4-BE49-F238E27FC236}">
                <a16:creationId xmlns:a16="http://schemas.microsoft.com/office/drawing/2014/main" id="{C49455E2-7F8F-7658-518C-CA5B653318C8}"/>
              </a:ext>
            </a:extLst>
          </p:cNvPr>
          <p:cNvSpPr txBox="1"/>
          <p:nvPr/>
        </p:nvSpPr>
        <p:spPr>
          <a:xfrm>
            <a:off x="3527511" y="3012851"/>
            <a:ext cx="5766897" cy="584775"/>
          </a:xfrm>
          <a:prstGeom prst="rect">
            <a:avLst/>
          </a:prstGeom>
          <a:noFill/>
        </p:spPr>
        <p:txBody>
          <a:bodyPr wrap="square" rtlCol="0">
            <a:spAutoFit/>
          </a:bodyPr>
          <a:lstStyle/>
          <a:p>
            <a:r>
              <a:rPr lang="en-US" sz="3200" b="1">
                <a:latin typeface="NTFPreCursive" panose="03000400000000000000" pitchFamily="66" charset="0"/>
              </a:rPr>
              <a:t>Week commencing 11</a:t>
            </a:r>
            <a:r>
              <a:rPr lang="en-US" sz="3200" b="1" baseline="30000">
                <a:latin typeface="NTFPreCursive" panose="03000400000000000000" pitchFamily="66" charset="0"/>
              </a:rPr>
              <a:t>th</a:t>
            </a:r>
            <a:r>
              <a:rPr lang="en-US" sz="3200" b="1">
                <a:latin typeface="NTFPreCursive" panose="03000400000000000000" pitchFamily="66" charset="0"/>
              </a:rPr>
              <a:t> May 2026 </a:t>
            </a:r>
            <a:endParaRPr lang="en-GB" sz="3200" b="1">
              <a:latin typeface="NTFPreCursive" panose="03000400000000000000" pitchFamily="66" charset="0"/>
            </a:endParaRPr>
          </a:p>
        </p:txBody>
      </p:sp>
      <p:pic>
        <p:nvPicPr>
          <p:cNvPr id="6" name="Picture 5">
            <a:extLst>
              <a:ext uri="{FF2B5EF4-FFF2-40B4-BE49-F238E27FC236}">
                <a16:creationId xmlns:a16="http://schemas.microsoft.com/office/drawing/2014/main" id="{F9A223B7-7821-EC98-F9D2-BF7381318879}"/>
              </a:ext>
            </a:extLst>
          </p:cNvPr>
          <p:cNvPicPr>
            <a:picLocks noChangeAspect="1"/>
          </p:cNvPicPr>
          <p:nvPr/>
        </p:nvPicPr>
        <p:blipFill>
          <a:blip r:embed="rId3"/>
          <a:stretch>
            <a:fillRect/>
          </a:stretch>
        </p:blipFill>
        <p:spPr>
          <a:xfrm>
            <a:off x="3435866" y="839272"/>
            <a:ext cx="5320268" cy="2065645"/>
          </a:xfrm>
          <a:prstGeom prst="rect">
            <a:avLst/>
          </a:prstGeom>
        </p:spPr>
      </p:pic>
      <p:pic>
        <p:nvPicPr>
          <p:cNvPr id="8" name="Picture 7">
            <a:extLst>
              <a:ext uri="{FF2B5EF4-FFF2-40B4-BE49-F238E27FC236}">
                <a16:creationId xmlns:a16="http://schemas.microsoft.com/office/drawing/2014/main" id="{F583AD4E-D730-FB29-AB01-6D70E30D5243}"/>
              </a:ext>
            </a:extLst>
          </p:cNvPr>
          <p:cNvPicPr>
            <a:picLocks noChangeAspect="1"/>
          </p:cNvPicPr>
          <p:nvPr/>
        </p:nvPicPr>
        <p:blipFill>
          <a:blip r:embed="rId4"/>
          <a:stretch>
            <a:fillRect/>
          </a:stretch>
        </p:blipFill>
        <p:spPr>
          <a:xfrm>
            <a:off x="5483055" y="4066326"/>
            <a:ext cx="3505504" cy="883997"/>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2B0E5C9A-D7A7-94E8-BA31-C28130E25EEE}"/>
              </a:ext>
            </a:extLst>
          </p:cNvPr>
          <p:cNvPicPr>
            <a:picLocks noChangeAspect="1"/>
          </p:cNvPicPr>
          <p:nvPr/>
        </p:nvPicPr>
        <p:blipFill>
          <a:blip r:embed="rId5"/>
          <a:stretch>
            <a:fillRect/>
          </a:stretch>
        </p:blipFill>
        <p:spPr>
          <a:xfrm>
            <a:off x="1924954" y="5382058"/>
            <a:ext cx="4367860" cy="968498"/>
          </a:xfrm>
          <a:prstGeom prst="rect">
            <a:avLst/>
          </a:prstGeom>
          <a:ln>
            <a:noFill/>
          </a:ln>
          <a:effectLst>
            <a:outerShdw blurRad="292100" dist="139700" dir="2700000" algn="tl" rotWithShape="0">
              <a:srgbClr val="333333">
                <a:alpha val="65000"/>
              </a:srgbClr>
            </a:outerShdw>
          </a:effectLst>
        </p:spPr>
      </p:pic>
      <p:pic>
        <p:nvPicPr>
          <p:cNvPr id="13" name="Picture 12">
            <a:extLst>
              <a:ext uri="{FF2B5EF4-FFF2-40B4-BE49-F238E27FC236}">
                <a16:creationId xmlns:a16="http://schemas.microsoft.com/office/drawing/2014/main" id="{1090077E-E5BD-5A6E-32C8-391BDC384216}"/>
              </a:ext>
            </a:extLst>
          </p:cNvPr>
          <p:cNvPicPr>
            <a:picLocks noChangeAspect="1"/>
          </p:cNvPicPr>
          <p:nvPr/>
        </p:nvPicPr>
        <p:blipFill>
          <a:blip r:embed="rId6"/>
          <a:stretch>
            <a:fillRect/>
          </a:stretch>
        </p:blipFill>
        <p:spPr>
          <a:xfrm>
            <a:off x="453959" y="3813494"/>
            <a:ext cx="4656521" cy="123856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4003905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556437" y="20236"/>
            <a:ext cx="11079126" cy="1015663"/>
          </a:xfrm>
          <a:prstGeom prst="rect">
            <a:avLst/>
          </a:prstGeom>
          <a:noFill/>
        </p:spPr>
        <p:txBody>
          <a:bodyPr wrap="square" rtlCol="0">
            <a:spAutoFit/>
          </a:bodyPr>
          <a:lstStyle/>
          <a:p>
            <a:pPr algn="ctr"/>
            <a:r>
              <a:rPr lang="en-US" sz="6000" b="1">
                <a:solidFill>
                  <a:srgbClr val="7030A0"/>
                </a:solidFill>
                <a:latin typeface="NTFPreCursive" panose="03000400000000000000" pitchFamily="66" charset="0"/>
              </a:rPr>
              <a:t>Uniform</a:t>
            </a:r>
          </a:p>
        </p:txBody>
      </p:sp>
      <p:pic>
        <p:nvPicPr>
          <p:cNvPr id="6" name="Picture 5">
            <a:extLst>
              <a:ext uri="{FF2B5EF4-FFF2-40B4-BE49-F238E27FC236}">
                <a16:creationId xmlns:a16="http://schemas.microsoft.com/office/drawing/2014/main" id="{99E9F369-E449-4BC6-8089-EF11D8DB41CC}"/>
              </a:ext>
            </a:extLst>
          </p:cNvPr>
          <p:cNvPicPr>
            <a:picLocks noChangeAspect="1"/>
          </p:cNvPicPr>
          <p:nvPr/>
        </p:nvPicPr>
        <p:blipFill>
          <a:blip r:embed="rId3"/>
          <a:stretch>
            <a:fillRect/>
          </a:stretch>
        </p:blipFill>
        <p:spPr>
          <a:xfrm>
            <a:off x="2154849" y="859862"/>
            <a:ext cx="7882302" cy="590146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271253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432391" y="81630"/>
            <a:ext cx="11079126" cy="1015663"/>
          </a:xfrm>
          <a:prstGeom prst="rect">
            <a:avLst/>
          </a:prstGeom>
          <a:noFill/>
        </p:spPr>
        <p:txBody>
          <a:bodyPr wrap="square" rtlCol="0">
            <a:spAutoFit/>
          </a:bodyPr>
          <a:lstStyle/>
          <a:p>
            <a:pPr algn="ctr"/>
            <a:r>
              <a:rPr lang="en-US" sz="6000" b="1">
                <a:solidFill>
                  <a:srgbClr val="7030A0"/>
                </a:solidFill>
                <a:latin typeface="NTFPreCursive" panose="03000400000000000000" pitchFamily="66" charset="0"/>
              </a:rPr>
              <a:t>Homework</a:t>
            </a:r>
          </a:p>
        </p:txBody>
      </p:sp>
      <p:pic>
        <p:nvPicPr>
          <p:cNvPr id="2" name="Picture 1">
            <a:extLst>
              <a:ext uri="{FF2B5EF4-FFF2-40B4-BE49-F238E27FC236}">
                <a16:creationId xmlns:a16="http://schemas.microsoft.com/office/drawing/2014/main" id="{9C6C9336-DC60-8017-5F5E-867CC05EB5DC}"/>
              </a:ext>
            </a:extLst>
          </p:cNvPr>
          <p:cNvPicPr>
            <a:picLocks noChangeAspect="1"/>
          </p:cNvPicPr>
          <p:nvPr/>
        </p:nvPicPr>
        <p:blipFill rotWithShape="1">
          <a:blip r:embed="rId3"/>
          <a:srcRect t="3872"/>
          <a:stretch/>
        </p:blipFill>
        <p:spPr>
          <a:xfrm>
            <a:off x="227773" y="306707"/>
            <a:ext cx="3845442" cy="5260977"/>
          </a:xfrm>
          <a:prstGeom prst="rect">
            <a:avLst/>
          </a:prstGeom>
        </p:spPr>
      </p:pic>
      <p:pic>
        <p:nvPicPr>
          <p:cNvPr id="4" name="Picture 3">
            <a:extLst>
              <a:ext uri="{FF2B5EF4-FFF2-40B4-BE49-F238E27FC236}">
                <a16:creationId xmlns:a16="http://schemas.microsoft.com/office/drawing/2014/main" id="{40090E57-6E48-3E3B-73A3-2C5854420035}"/>
              </a:ext>
            </a:extLst>
          </p:cNvPr>
          <p:cNvPicPr>
            <a:picLocks noChangeAspect="1"/>
          </p:cNvPicPr>
          <p:nvPr/>
        </p:nvPicPr>
        <p:blipFill>
          <a:blip r:embed="rId4"/>
          <a:stretch>
            <a:fillRect/>
          </a:stretch>
        </p:blipFill>
        <p:spPr>
          <a:xfrm>
            <a:off x="4336075" y="1404876"/>
            <a:ext cx="3519849" cy="4555098"/>
          </a:xfrm>
          <a:prstGeom prst="rect">
            <a:avLst/>
          </a:prstGeom>
          <a:ln>
            <a:noFill/>
          </a:ln>
          <a:effectLst>
            <a:outerShdw blurRad="292100" dist="139700" dir="2700000" algn="tl" rotWithShape="0">
              <a:srgbClr val="333333">
                <a:alpha val="65000"/>
              </a:srgbClr>
            </a:outerShdw>
          </a:effectLst>
        </p:spPr>
      </p:pic>
      <p:sp>
        <p:nvSpPr>
          <p:cNvPr id="5" name="TextBox 4">
            <a:extLst>
              <a:ext uri="{FF2B5EF4-FFF2-40B4-BE49-F238E27FC236}">
                <a16:creationId xmlns:a16="http://schemas.microsoft.com/office/drawing/2014/main" id="{2EC1C961-AA14-5DFF-5CD4-45B9A6D319AD}"/>
              </a:ext>
            </a:extLst>
          </p:cNvPr>
          <p:cNvSpPr txBox="1"/>
          <p:nvPr/>
        </p:nvSpPr>
        <p:spPr>
          <a:xfrm>
            <a:off x="8087360" y="447040"/>
            <a:ext cx="3876867" cy="2677656"/>
          </a:xfrm>
          <a:prstGeom prst="rect">
            <a:avLst/>
          </a:prstGeom>
          <a:noFill/>
          <a:ln w="28575">
            <a:solidFill>
              <a:srgbClr val="7030A0"/>
            </a:solidFill>
          </a:ln>
        </p:spPr>
        <p:txBody>
          <a:bodyPr wrap="square" rtlCol="0">
            <a:spAutoFit/>
          </a:bodyPr>
          <a:lstStyle/>
          <a:p>
            <a:pPr algn="ctr"/>
            <a:r>
              <a:rPr lang="en-GB" sz="2400">
                <a:latin typeface="NTFPreCursivefk" panose="03000400000000000000" pitchFamily="66" charset="0"/>
              </a:rPr>
              <a:t>Additional revision homework for Y6:</a:t>
            </a:r>
          </a:p>
          <a:p>
            <a:pPr algn="ctr"/>
            <a:endParaRPr lang="en-GB" sz="2400">
              <a:latin typeface="NTFPreCursivefk" panose="03000400000000000000" pitchFamily="66" charset="0"/>
            </a:endParaRPr>
          </a:p>
          <a:p>
            <a:pPr algn="ctr"/>
            <a:r>
              <a:rPr lang="en-GB" sz="2400">
                <a:latin typeface="NTFPreCursivefk" panose="03000400000000000000" pitchFamily="66" charset="0"/>
              </a:rPr>
              <a:t>Starting after October half term, the children will receive a piece of grammar or maths homework each week. </a:t>
            </a:r>
          </a:p>
        </p:txBody>
      </p:sp>
    </p:spTree>
    <p:extLst>
      <p:ext uri="{BB962C8B-B14F-4D97-AF65-F5344CB8AC3E}">
        <p14:creationId xmlns:p14="http://schemas.microsoft.com/office/powerpoint/2010/main" val="26258548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605263" y="164766"/>
            <a:ext cx="11079126" cy="923330"/>
          </a:xfrm>
          <a:prstGeom prst="rect">
            <a:avLst/>
          </a:prstGeom>
          <a:noFill/>
        </p:spPr>
        <p:txBody>
          <a:bodyPr wrap="square" rtlCol="0">
            <a:spAutoFit/>
          </a:bodyPr>
          <a:lstStyle/>
          <a:p>
            <a:pPr algn="ctr"/>
            <a:r>
              <a:rPr lang="en-US" sz="5400" b="1">
                <a:solidFill>
                  <a:srgbClr val="7030A0"/>
                </a:solidFill>
                <a:latin typeface="NTFPreCursive" panose="03000400000000000000" pitchFamily="66" charset="0"/>
              </a:rPr>
              <a:t>Recognition Boards, Golden Time and Rewards</a:t>
            </a:r>
          </a:p>
        </p:txBody>
      </p:sp>
      <p:pic>
        <p:nvPicPr>
          <p:cNvPr id="4" name="Picture 2">
            <a:extLst>
              <a:ext uri="{FF2B5EF4-FFF2-40B4-BE49-F238E27FC236}">
                <a16:creationId xmlns:a16="http://schemas.microsoft.com/office/drawing/2014/main" id="{8E323233-BDAE-472F-107F-179EB434EA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620" y="1088096"/>
            <a:ext cx="2478476" cy="175998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a:extLst>
              <a:ext uri="{FF2B5EF4-FFF2-40B4-BE49-F238E27FC236}">
                <a16:creationId xmlns:a16="http://schemas.microsoft.com/office/drawing/2014/main" id="{43405B40-FB4C-AF41-942B-A5BFE8F728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14644" y="2549826"/>
            <a:ext cx="2652963" cy="186977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a:extLst>
              <a:ext uri="{FF2B5EF4-FFF2-40B4-BE49-F238E27FC236}">
                <a16:creationId xmlns:a16="http://schemas.microsoft.com/office/drawing/2014/main" id="{6213DC9D-0652-BAAA-46D7-23245242401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4232" y="4664736"/>
            <a:ext cx="2494864" cy="175638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63F44965-47E6-C00C-4515-E284161A2E04}"/>
              </a:ext>
            </a:extLst>
          </p:cNvPr>
          <p:cNvPicPr>
            <a:picLocks noChangeAspect="1"/>
          </p:cNvPicPr>
          <p:nvPr/>
        </p:nvPicPr>
        <p:blipFill>
          <a:blip r:embed="rId6"/>
          <a:stretch>
            <a:fillRect/>
          </a:stretch>
        </p:blipFill>
        <p:spPr>
          <a:xfrm>
            <a:off x="6109135" y="1312387"/>
            <a:ext cx="5575254" cy="292433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405098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G_0964.jpg">
            <a:extLst>
              <a:ext uri="{FF2B5EF4-FFF2-40B4-BE49-F238E27FC236}">
                <a16:creationId xmlns:a16="http://schemas.microsoft.com/office/drawing/2014/main" id="{2144F48D-C9B9-4727-9189-3AA00FBB3C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6776" y="118583"/>
            <a:ext cx="1852572" cy="370514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510363" y="118583"/>
            <a:ext cx="11079126" cy="1015663"/>
          </a:xfrm>
          <a:prstGeom prst="rect">
            <a:avLst/>
          </a:prstGeom>
          <a:noFill/>
        </p:spPr>
        <p:txBody>
          <a:bodyPr wrap="square" rtlCol="0">
            <a:spAutoFit/>
          </a:bodyPr>
          <a:lstStyle/>
          <a:p>
            <a:pPr algn="ctr"/>
            <a:r>
              <a:rPr lang="en-US" sz="6000" b="1">
                <a:solidFill>
                  <a:srgbClr val="7030A0"/>
                </a:solidFill>
                <a:latin typeface="NTFPreCursive" panose="03000400000000000000" pitchFamily="66" charset="0"/>
              </a:rPr>
              <a:t>School Lunches and Healthy Tuck </a:t>
            </a:r>
          </a:p>
        </p:txBody>
      </p:sp>
      <p:sp>
        <p:nvSpPr>
          <p:cNvPr id="2" name="TextBox 1">
            <a:extLst>
              <a:ext uri="{FF2B5EF4-FFF2-40B4-BE49-F238E27FC236}">
                <a16:creationId xmlns:a16="http://schemas.microsoft.com/office/drawing/2014/main" id="{D4654EAE-B396-57BE-5387-038B76EBC967}"/>
              </a:ext>
            </a:extLst>
          </p:cNvPr>
          <p:cNvSpPr txBox="1"/>
          <p:nvPr/>
        </p:nvSpPr>
        <p:spPr>
          <a:xfrm>
            <a:off x="155575" y="1030161"/>
            <a:ext cx="8102305" cy="5201424"/>
          </a:xfrm>
          <a:prstGeom prst="rect">
            <a:avLst/>
          </a:prstGeom>
          <a:noFill/>
        </p:spPr>
        <p:txBody>
          <a:bodyPr wrap="square" rtlCol="0">
            <a:spAutoFit/>
          </a:bodyPr>
          <a:lstStyle/>
          <a:p>
            <a:pPr>
              <a:spcAft>
                <a:spcPts val="600"/>
              </a:spcAft>
            </a:pPr>
            <a:r>
              <a:rPr lang="en-GB" sz="2400">
                <a:solidFill>
                  <a:srgbClr val="7030A0"/>
                </a:solidFill>
                <a:latin typeface="NTFPreCursive" panose="03000400000000000000" pitchFamily="66" charset="0"/>
              </a:rPr>
              <a:t>School lunches are provided by Aspens and are free to all Reception, Year 1 and Year 2 children. In Key Stage 2, meals now cost </a:t>
            </a:r>
            <a:r>
              <a:rPr lang="en-GB" sz="2400" b="1">
                <a:solidFill>
                  <a:srgbClr val="7030A0"/>
                </a:solidFill>
                <a:latin typeface="NTFPreCursive" panose="03000400000000000000" pitchFamily="66" charset="0"/>
              </a:rPr>
              <a:t>£2.75</a:t>
            </a:r>
            <a:r>
              <a:rPr lang="en-GB" sz="2400">
                <a:solidFill>
                  <a:srgbClr val="7030A0"/>
                </a:solidFill>
                <a:latin typeface="NTFPreCursive" panose="03000400000000000000" pitchFamily="66" charset="0"/>
              </a:rPr>
              <a:t>. </a:t>
            </a:r>
          </a:p>
          <a:p>
            <a:pPr>
              <a:spcAft>
                <a:spcPts val="600"/>
              </a:spcAft>
            </a:pPr>
            <a:r>
              <a:rPr lang="en-GB" sz="2400">
                <a:solidFill>
                  <a:srgbClr val="7030A0"/>
                </a:solidFill>
                <a:latin typeface="NTFPreCursive" panose="03000400000000000000" pitchFamily="66" charset="0"/>
              </a:rPr>
              <a:t>These </a:t>
            </a:r>
            <a:r>
              <a:rPr lang="en-GB" sz="2400" b="1">
                <a:solidFill>
                  <a:srgbClr val="7030A0"/>
                </a:solidFill>
                <a:latin typeface="NTFPreCursive" panose="03000400000000000000" pitchFamily="66" charset="0"/>
              </a:rPr>
              <a:t>MUST</a:t>
            </a:r>
            <a:r>
              <a:rPr lang="en-GB" sz="2400">
                <a:solidFill>
                  <a:srgbClr val="7030A0"/>
                </a:solidFill>
                <a:latin typeface="NTFPreCursive" panose="03000400000000000000" pitchFamily="66" charset="0"/>
              </a:rPr>
              <a:t> be booked in advance.</a:t>
            </a:r>
          </a:p>
          <a:p>
            <a:pPr>
              <a:spcAft>
                <a:spcPts val="600"/>
              </a:spcAft>
            </a:pPr>
            <a:r>
              <a:rPr lang="en-GB" sz="2400">
                <a:solidFill>
                  <a:srgbClr val="7030A0"/>
                </a:solidFill>
                <a:latin typeface="NTFPreCursive" panose="03000400000000000000" pitchFamily="66" charset="0"/>
              </a:rPr>
              <a:t>However, the school receives additional funds for children in receipt of the Pupil Premium Grant and families need to apply for this online. The school uses this to fund staffing and subsidies towards residentials etc so please apply, even if your child is in Reception to Year 2.</a:t>
            </a:r>
          </a:p>
          <a:p>
            <a:pPr>
              <a:spcAft>
                <a:spcPts val="600"/>
              </a:spcAft>
            </a:pPr>
            <a:r>
              <a:rPr lang="en-GB" sz="2400">
                <a:solidFill>
                  <a:srgbClr val="7030A0"/>
                </a:solidFill>
                <a:latin typeface="NTFPreCursive" panose="03000400000000000000" pitchFamily="66" charset="0"/>
              </a:rPr>
              <a:t>Link to apply: </a:t>
            </a:r>
            <a:r>
              <a:rPr lang="en-GB" sz="2400">
                <a:solidFill>
                  <a:srgbClr val="7030A0"/>
                </a:solidFill>
                <a:latin typeface="NTFPreCursive" panose="03000400000000000000" pitchFamily="66" charset="0"/>
                <a:hlinkClick r:id="rId4"/>
              </a:rPr>
              <a:t>https://cornwall.cloud.servelec-synergy.com/synergyweb/FSMMain.aspx</a:t>
            </a:r>
            <a:r>
              <a:rPr lang="en-GB" sz="2400">
                <a:solidFill>
                  <a:srgbClr val="7030A0"/>
                </a:solidFill>
                <a:latin typeface="NTFPreCursive" panose="03000400000000000000" pitchFamily="66" charset="0"/>
              </a:rPr>
              <a:t>.</a:t>
            </a:r>
          </a:p>
          <a:p>
            <a:r>
              <a:rPr lang="en-GB" sz="2400">
                <a:solidFill>
                  <a:srgbClr val="7030A0"/>
                </a:solidFill>
                <a:latin typeface="NTFPreCursive" panose="03000400000000000000" pitchFamily="66" charset="0"/>
              </a:rPr>
              <a:t>We also ask that children bring a healthy snack for breaktime rather than chocolate, cake, crisps or biscuits. Children will be asked to look for something healthier in their lunchbox if they have these foods or offered a piece of fruit from our fruit station. Healthy choices will be rewarded. </a:t>
            </a:r>
          </a:p>
        </p:txBody>
      </p:sp>
      <p:pic>
        <p:nvPicPr>
          <p:cNvPr id="4" name="Picture 3">
            <a:extLst>
              <a:ext uri="{FF2B5EF4-FFF2-40B4-BE49-F238E27FC236}">
                <a16:creationId xmlns:a16="http://schemas.microsoft.com/office/drawing/2014/main" id="{913600DD-6D92-40F6-BFEC-D6A4AD573A44}"/>
              </a:ext>
            </a:extLst>
          </p:cNvPr>
          <p:cNvPicPr>
            <a:picLocks noChangeAspect="1"/>
          </p:cNvPicPr>
          <p:nvPr/>
        </p:nvPicPr>
        <p:blipFill>
          <a:blip r:embed="rId5"/>
          <a:stretch>
            <a:fillRect/>
          </a:stretch>
        </p:blipFill>
        <p:spPr>
          <a:xfrm rot="763076">
            <a:off x="8333295" y="3823727"/>
            <a:ext cx="3275727" cy="229220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1748428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474920" y="95693"/>
            <a:ext cx="11079126" cy="1015663"/>
          </a:xfrm>
          <a:prstGeom prst="rect">
            <a:avLst/>
          </a:prstGeom>
          <a:noFill/>
        </p:spPr>
        <p:txBody>
          <a:bodyPr wrap="square" rtlCol="0">
            <a:spAutoFit/>
          </a:bodyPr>
          <a:lstStyle/>
          <a:p>
            <a:pPr algn="ctr"/>
            <a:r>
              <a:rPr lang="en-US" sz="6000" b="1">
                <a:solidFill>
                  <a:srgbClr val="7030A0"/>
                </a:solidFill>
                <a:latin typeface="NTFPreCursive" panose="03000400000000000000" pitchFamily="66" charset="0"/>
              </a:rPr>
              <a:t>Breakfast and After School Club</a:t>
            </a:r>
          </a:p>
        </p:txBody>
      </p:sp>
      <p:sp>
        <p:nvSpPr>
          <p:cNvPr id="4" name="TextBox 3">
            <a:extLst>
              <a:ext uri="{FF2B5EF4-FFF2-40B4-BE49-F238E27FC236}">
                <a16:creationId xmlns:a16="http://schemas.microsoft.com/office/drawing/2014/main" id="{3FB4B85E-1960-66F5-9696-D84CDD8DAE09}"/>
              </a:ext>
            </a:extLst>
          </p:cNvPr>
          <p:cNvSpPr txBox="1"/>
          <p:nvPr/>
        </p:nvSpPr>
        <p:spPr>
          <a:xfrm>
            <a:off x="297712" y="1070712"/>
            <a:ext cx="8640047" cy="5570756"/>
          </a:xfrm>
          <a:prstGeom prst="rect">
            <a:avLst/>
          </a:prstGeom>
          <a:noFill/>
        </p:spPr>
        <p:txBody>
          <a:bodyPr wrap="square">
            <a:spAutoFit/>
          </a:bodyPr>
          <a:lstStyle/>
          <a:p>
            <a:pPr algn="l" fontAlgn="t">
              <a:spcAft>
                <a:spcPts val="600"/>
              </a:spcAft>
            </a:pPr>
            <a:r>
              <a:rPr lang="en-US" sz="2400">
                <a:solidFill>
                  <a:srgbClr val="7030A0"/>
                </a:solidFill>
                <a:latin typeface="NTFPreCursive" panose="03000400000000000000" pitchFamily="66" charset="0"/>
              </a:rPr>
              <a:t>The standard daily fee for attending the Breakfast Club is </a:t>
            </a:r>
            <a:r>
              <a:rPr lang="en-US" sz="2400" b="1">
                <a:solidFill>
                  <a:srgbClr val="7030A0"/>
                </a:solidFill>
                <a:latin typeface="NTFPreCursive" panose="03000400000000000000" pitchFamily="66" charset="0"/>
              </a:rPr>
              <a:t>£3 </a:t>
            </a:r>
            <a:r>
              <a:rPr lang="en-US" sz="2400">
                <a:solidFill>
                  <a:srgbClr val="7030A0"/>
                </a:solidFill>
                <a:latin typeface="NTFPreCursive" panose="03000400000000000000" pitchFamily="66" charset="0"/>
              </a:rPr>
              <a:t>and the After School Club is </a:t>
            </a:r>
            <a:r>
              <a:rPr lang="en-US" sz="2400" b="1">
                <a:solidFill>
                  <a:srgbClr val="7030A0"/>
                </a:solidFill>
                <a:latin typeface="NTFPreCursive" panose="03000400000000000000" pitchFamily="66" charset="0"/>
              </a:rPr>
              <a:t>£4.50. </a:t>
            </a:r>
            <a:r>
              <a:rPr lang="en-US" sz="2400">
                <a:solidFill>
                  <a:srgbClr val="7030A0"/>
                </a:solidFill>
                <a:latin typeface="NTFPreCursive" panose="03000400000000000000" pitchFamily="66" charset="0"/>
              </a:rPr>
              <a:t>There is a discounted rate of </a:t>
            </a:r>
            <a:r>
              <a:rPr lang="en-US" sz="2400" b="1">
                <a:solidFill>
                  <a:srgbClr val="7030A0"/>
                </a:solidFill>
                <a:latin typeface="NTFPreCursive" panose="03000400000000000000" pitchFamily="66" charset="0"/>
              </a:rPr>
              <a:t>£4 </a:t>
            </a:r>
            <a:r>
              <a:rPr lang="en-US" sz="2400">
                <a:solidFill>
                  <a:srgbClr val="7030A0"/>
                </a:solidFill>
                <a:latin typeface="NTFPreCursive" panose="03000400000000000000" pitchFamily="66" charset="0"/>
              </a:rPr>
              <a:t>for siblings who attend the After School Club on the same day.</a:t>
            </a:r>
          </a:p>
          <a:p>
            <a:pPr algn="l" fontAlgn="t">
              <a:spcAft>
                <a:spcPts val="600"/>
              </a:spcAft>
            </a:pPr>
            <a:r>
              <a:rPr lang="en-US" sz="2400">
                <a:solidFill>
                  <a:srgbClr val="7030A0"/>
                </a:solidFill>
                <a:latin typeface="NTFPreCursive" panose="03000400000000000000" pitchFamily="66" charset="0"/>
              </a:rPr>
              <a:t>Bookings are made on Arbor in advance (by 6pm the previous day) </a:t>
            </a:r>
            <a:r>
              <a:rPr lang="en-US" sz="2400">
                <a:solidFill>
                  <a:srgbClr val="0070C0"/>
                </a:solidFill>
                <a:latin typeface="NTFPreCursive" panose="03000400000000000000" pitchFamily="66" charset="0"/>
                <a:hlinkClick r:id="rId3">
                  <a:extLst>
                    <a:ext uri="{A12FA001-AC4F-418D-AE19-62706E023703}">
                      <ahyp:hlinkClr xmlns:ahyp="http://schemas.microsoft.com/office/drawing/2018/hyperlinkcolor" val="tx"/>
                    </a:ext>
                  </a:extLst>
                </a:hlinkClick>
              </a:rPr>
              <a:t>https://www.parentpay.com/</a:t>
            </a:r>
            <a:r>
              <a:rPr lang="en-US" sz="2400">
                <a:solidFill>
                  <a:srgbClr val="0070C0"/>
                </a:solidFill>
                <a:latin typeface="NTFPreCursive" panose="03000400000000000000" pitchFamily="66" charset="0"/>
              </a:rPr>
              <a:t>. </a:t>
            </a:r>
            <a:endParaRPr lang="en-US" sz="2400">
              <a:solidFill>
                <a:srgbClr val="7030A0"/>
              </a:solidFill>
              <a:latin typeface="NTFPreCursive" panose="03000400000000000000" pitchFamily="66" charset="0"/>
            </a:endParaRPr>
          </a:p>
          <a:p>
            <a:pPr algn="l" fontAlgn="t">
              <a:spcAft>
                <a:spcPts val="600"/>
              </a:spcAft>
            </a:pPr>
            <a:r>
              <a:rPr lang="en-US" sz="2400">
                <a:solidFill>
                  <a:srgbClr val="7030A0"/>
                </a:solidFill>
                <a:latin typeface="NTFPreCursive" panose="03000400000000000000" pitchFamily="66" charset="0"/>
              </a:rPr>
              <a:t>Parents and carers can drop children to Breakfast Club at the bottom gate on School Lane from </a:t>
            </a:r>
            <a:r>
              <a:rPr lang="en-US" sz="2400" b="1">
                <a:solidFill>
                  <a:srgbClr val="7030A0"/>
                </a:solidFill>
                <a:latin typeface="NTFPreCursive" panose="03000400000000000000" pitchFamily="66" charset="0"/>
              </a:rPr>
              <a:t>08:00</a:t>
            </a:r>
            <a:r>
              <a:rPr lang="en-US" sz="2400">
                <a:solidFill>
                  <a:srgbClr val="7030A0"/>
                </a:solidFill>
                <a:latin typeface="NTFPreCursive" panose="03000400000000000000" pitchFamily="66" charset="0"/>
              </a:rPr>
              <a:t>. Children have a range of games, toys, puzzles, craft materials and construction toys to play with once they have eaten their breakfast.</a:t>
            </a:r>
          </a:p>
          <a:p>
            <a:pPr algn="l" fontAlgn="t">
              <a:spcAft>
                <a:spcPts val="600"/>
              </a:spcAft>
            </a:pPr>
            <a:r>
              <a:rPr lang="en-US" sz="2400">
                <a:solidFill>
                  <a:srgbClr val="7030A0"/>
                </a:solidFill>
                <a:latin typeface="NTFPreCursive" panose="03000400000000000000" pitchFamily="66" charset="0"/>
              </a:rPr>
              <a:t>At After School Club, children have the same activities as Breakfast Club to choose from and there is also a daily activity planned that all children can be involved in such as a craft activity or baking.  Screentime is limited to a ‘film-night’ every now and again.</a:t>
            </a:r>
          </a:p>
          <a:p>
            <a:pPr algn="l" fontAlgn="t">
              <a:spcAft>
                <a:spcPts val="600"/>
              </a:spcAft>
            </a:pPr>
            <a:r>
              <a:rPr lang="en-US" sz="2400">
                <a:solidFill>
                  <a:srgbClr val="7030A0"/>
                </a:solidFill>
                <a:latin typeface="NTFPreCursive" panose="03000400000000000000" pitchFamily="66" charset="0"/>
              </a:rPr>
              <a:t>Children can be collected from the same place before </a:t>
            </a:r>
            <a:r>
              <a:rPr lang="en-US" sz="2400" b="1">
                <a:solidFill>
                  <a:srgbClr val="7030A0"/>
                </a:solidFill>
                <a:latin typeface="NTFPreCursive" panose="03000400000000000000" pitchFamily="66" charset="0"/>
              </a:rPr>
              <a:t>17:00</a:t>
            </a:r>
            <a:r>
              <a:rPr lang="en-US" sz="2400">
                <a:solidFill>
                  <a:srgbClr val="7030A0"/>
                </a:solidFill>
                <a:latin typeface="NTFPreCursive" panose="03000400000000000000" pitchFamily="66" charset="0"/>
              </a:rPr>
              <a:t>. </a:t>
            </a:r>
          </a:p>
        </p:txBody>
      </p:sp>
      <p:pic>
        <p:nvPicPr>
          <p:cNvPr id="6" name="Picture 5">
            <a:extLst>
              <a:ext uri="{FF2B5EF4-FFF2-40B4-BE49-F238E27FC236}">
                <a16:creationId xmlns:a16="http://schemas.microsoft.com/office/drawing/2014/main" id="{5D49AE96-465A-F9DD-D8EB-8279BCFA411E}"/>
              </a:ext>
            </a:extLst>
          </p:cNvPr>
          <p:cNvPicPr>
            <a:picLocks noChangeAspect="1"/>
          </p:cNvPicPr>
          <p:nvPr/>
        </p:nvPicPr>
        <p:blipFill>
          <a:blip r:embed="rId4"/>
          <a:stretch>
            <a:fillRect/>
          </a:stretch>
        </p:blipFill>
        <p:spPr>
          <a:xfrm>
            <a:off x="8774819" y="1111356"/>
            <a:ext cx="3261606" cy="2059540"/>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895E59D1-905A-2AD6-4BEE-A2413FB9510A}"/>
              </a:ext>
            </a:extLst>
          </p:cNvPr>
          <p:cNvPicPr>
            <a:picLocks noChangeAspect="1"/>
          </p:cNvPicPr>
          <p:nvPr/>
        </p:nvPicPr>
        <p:blipFill>
          <a:blip r:embed="rId5"/>
          <a:stretch>
            <a:fillRect/>
          </a:stretch>
        </p:blipFill>
        <p:spPr>
          <a:xfrm>
            <a:off x="9923941" y="3016953"/>
            <a:ext cx="1970347" cy="233921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606244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526585" y="2949"/>
            <a:ext cx="11079126" cy="1015663"/>
          </a:xfrm>
          <a:prstGeom prst="rect">
            <a:avLst/>
          </a:prstGeom>
          <a:noFill/>
        </p:spPr>
        <p:txBody>
          <a:bodyPr wrap="square" rtlCol="0">
            <a:spAutoFit/>
          </a:bodyPr>
          <a:lstStyle/>
          <a:p>
            <a:pPr algn="ctr"/>
            <a:r>
              <a:rPr lang="en-US" sz="6000" b="1">
                <a:solidFill>
                  <a:srgbClr val="7030A0"/>
                </a:solidFill>
                <a:latin typeface="NTFPreCursive" panose="03000400000000000000" pitchFamily="66" charset="0"/>
              </a:rPr>
              <a:t>Attendance</a:t>
            </a:r>
          </a:p>
        </p:txBody>
      </p:sp>
      <p:sp>
        <p:nvSpPr>
          <p:cNvPr id="2" name="Rectangle 1">
            <a:extLst>
              <a:ext uri="{FF2B5EF4-FFF2-40B4-BE49-F238E27FC236}">
                <a16:creationId xmlns:a16="http://schemas.microsoft.com/office/drawing/2014/main" id="{1B827ACD-F2ED-47A6-BFCA-0D32E444695A}"/>
              </a:ext>
            </a:extLst>
          </p:cNvPr>
          <p:cNvSpPr/>
          <p:nvPr/>
        </p:nvSpPr>
        <p:spPr>
          <a:xfrm>
            <a:off x="-1536569" y="-7503736"/>
            <a:ext cx="15205435" cy="280718"/>
          </a:xfrm>
          <a:prstGeom prst="rect">
            <a:avLst/>
          </a:prstGeom>
        </p:spPr>
        <p:txBody>
          <a:bodyPr wrap="square">
            <a:spAutoFit/>
          </a:bodyPr>
          <a:lstStyle/>
          <a:p>
            <a:pPr>
              <a:lnSpc>
                <a:spcPct val="119000"/>
              </a:lnSpc>
              <a:spcAft>
                <a:spcPts val="600"/>
              </a:spcAft>
            </a:pPr>
            <a:r>
              <a:rPr lang="en-GB" sz="1100" kern="1400">
                <a:solidFill>
                  <a:srgbClr val="000000"/>
                </a:solidFill>
                <a:latin typeface="Calibri" panose="020F0502020204030204" pitchFamily="34" charset="0"/>
              </a:rPr>
              <a:t> </a:t>
            </a:r>
            <a:endParaRPr lang="en-GB" sz="1100" kern="1400">
              <a:ln>
                <a:noFill/>
              </a:ln>
              <a:solidFill>
                <a:srgbClr val="000000"/>
              </a:solidFill>
              <a:effectLst/>
              <a:latin typeface="Calibri" panose="020F0502020204030204" pitchFamily="34" charset="0"/>
            </a:endParaRPr>
          </a:p>
        </p:txBody>
      </p:sp>
      <p:sp>
        <p:nvSpPr>
          <p:cNvPr id="4" name="Rectangle 3">
            <a:extLst>
              <a:ext uri="{FF2B5EF4-FFF2-40B4-BE49-F238E27FC236}">
                <a16:creationId xmlns:a16="http://schemas.microsoft.com/office/drawing/2014/main" id="{DD67878F-6EB7-4725-9588-1A7F374F67A2}"/>
              </a:ext>
            </a:extLst>
          </p:cNvPr>
          <p:cNvSpPr/>
          <p:nvPr/>
        </p:nvSpPr>
        <p:spPr>
          <a:xfrm>
            <a:off x="66675" y="840688"/>
            <a:ext cx="7597317" cy="5186869"/>
          </a:xfrm>
          <a:prstGeom prst="rect">
            <a:avLst/>
          </a:prstGeom>
        </p:spPr>
        <p:txBody>
          <a:bodyPr wrap="square">
            <a:spAutoFit/>
          </a:bodyPr>
          <a:lstStyle/>
          <a:p>
            <a:pPr>
              <a:lnSpc>
                <a:spcPct val="107000"/>
              </a:lnSpc>
              <a:spcAft>
                <a:spcPts val="800"/>
              </a:spcAft>
            </a:pPr>
            <a:r>
              <a:rPr lang="en-GB" sz="1600">
                <a:latin typeface="NTFPreCursive" panose="03000400000000000000" pitchFamily="66" charset="0"/>
                <a:ea typeface="Calibri" panose="020F0502020204030204" pitchFamily="34" charset="0"/>
                <a:cs typeface="Times New Roman" panose="02020603050405020304" pitchFamily="18" charset="0"/>
              </a:rPr>
              <a:t>A National Framework for Penalty Notices for school absence, including unauthorised holiday absence, was introduced following changes to the law last year.</a:t>
            </a:r>
          </a:p>
          <a:p>
            <a:pPr>
              <a:lnSpc>
                <a:spcPct val="107000"/>
              </a:lnSpc>
              <a:spcAft>
                <a:spcPts val="800"/>
              </a:spcAft>
            </a:pPr>
            <a:r>
              <a:rPr lang="en-GB" sz="1600">
                <a:latin typeface="NTFPreCursive" panose="03000400000000000000" pitchFamily="66" charset="0"/>
                <a:ea typeface="Calibri" panose="020F0502020204030204" pitchFamily="34" charset="0"/>
                <a:cs typeface="Times New Roman" panose="02020603050405020304" pitchFamily="18" charset="0"/>
              </a:rPr>
              <a:t>There is a national threshold of 10 unauthorised sessions for any reason (equivalent to 5 school days) within a rolling 10 school week period for when a penalty notice must be considered. </a:t>
            </a:r>
          </a:p>
          <a:p>
            <a:pPr>
              <a:lnSpc>
                <a:spcPct val="107000"/>
              </a:lnSpc>
              <a:spcAft>
                <a:spcPts val="800"/>
              </a:spcAft>
            </a:pPr>
            <a:r>
              <a:rPr lang="en-GB" sz="1600">
                <a:latin typeface="NTFPreCursive" panose="03000400000000000000" pitchFamily="66" charset="0"/>
                <a:ea typeface="Calibri" panose="020F0502020204030204" pitchFamily="34" charset="0"/>
                <a:cs typeface="Times New Roman" panose="02020603050405020304" pitchFamily="18" charset="0"/>
              </a:rPr>
              <a:t>This mean you will no longer be able to take your child out of school for one week’s holiday without the consideration of an £80 penalty notice being issued. If the fine is not paid by the first 21 days, it will rise to £160 if paid within 28 days of being issued. </a:t>
            </a:r>
          </a:p>
          <a:p>
            <a:pPr>
              <a:lnSpc>
                <a:spcPct val="107000"/>
              </a:lnSpc>
              <a:spcAft>
                <a:spcPts val="800"/>
              </a:spcAft>
            </a:pPr>
            <a:r>
              <a:rPr lang="en-GB" sz="1600">
                <a:latin typeface="NTFPreCursive" panose="03000400000000000000" pitchFamily="66" charset="0"/>
                <a:ea typeface="Calibri" panose="020F0502020204030204" pitchFamily="34" charset="0"/>
                <a:cs typeface="Times New Roman" panose="02020603050405020304" pitchFamily="18" charset="0"/>
              </a:rPr>
              <a:t>If a second penalty fine is issued to the same parent for the same child within a 3-year rolling period, the fine will automatically rise to £160 with no option to pay the lower rate of £80.</a:t>
            </a:r>
          </a:p>
          <a:p>
            <a:pPr>
              <a:lnSpc>
                <a:spcPct val="107000"/>
              </a:lnSpc>
              <a:spcAft>
                <a:spcPts val="800"/>
              </a:spcAft>
            </a:pPr>
            <a:r>
              <a:rPr lang="en-GB" sz="1600">
                <a:latin typeface="NTFPreCursive" panose="03000400000000000000" pitchFamily="66" charset="0"/>
                <a:ea typeface="Calibri" panose="020F0502020204030204" pitchFamily="34" charset="0"/>
                <a:cs typeface="Times New Roman" panose="02020603050405020304" pitchFamily="18" charset="0"/>
              </a:rPr>
              <a:t>If a parent then commits a third offence in a 3-year rolling period, the local authority will consider other enforcement options available to them. This could include prosecution.</a:t>
            </a:r>
          </a:p>
          <a:p>
            <a:pPr>
              <a:lnSpc>
                <a:spcPct val="107000"/>
              </a:lnSpc>
              <a:spcAft>
                <a:spcPts val="800"/>
              </a:spcAft>
            </a:pPr>
            <a:r>
              <a:rPr lang="en-GB" sz="1600">
                <a:latin typeface="NTFPreCursive" panose="03000400000000000000" pitchFamily="66" charset="0"/>
                <a:ea typeface="Calibri" panose="020F0502020204030204" pitchFamily="34" charset="0"/>
                <a:cs typeface="Times New Roman" panose="02020603050405020304" pitchFamily="18" charset="0"/>
              </a:rPr>
              <a:t>There is a Leave of Absence Request form to be completed and given to Mrs Brokenshire before the proposed absence (a minimum of 15 days before the Leave of absence is due to commence). Each request will be considered on its own merit, but where the leave of absence could be taken outside of the school term the absence will not be authorised. </a:t>
            </a:r>
          </a:p>
          <a:p>
            <a:pPr>
              <a:lnSpc>
                <a:spcPct val="107000"/>
              </a:lnSpc>
              <a:spcAft>
                <a:spcPts val="800"/>
              </a:spcAft>
            </a:pPr>
            <a:r>
              <a:rPr lang="en-GB" sz="1600" b="1">
                <a:latin typeface="NTFPreCursive" panose="03000400000000000000" pitchFamily="66" charset="0"/>
                <a:ea typeface="Calibri" panose="020F0502020204030204" pitchFamily="34" charset="0"/>
                <a:cs typeface="Times New Roman" panose="02020603050405020304" pitchFamily="18" charset="0"/>
              </a:rPr>
              <a:t>If you are worried about attendance, please contact us to arrange a meeting  with Mrs Nash (Attendance Lead) to discuss how we can support you to improve the situation. </a:t>
            </a:r>
            <a:endParaRPr lang="en-GB" sz="1600">
              <a:latin typeface="NTFPreCursive" panose="03000400000000000000" pitchFamily="66"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DB4AB3C3-1298-49D8-A563-7C22F3868F7B}"/>
              </a:ext>
            </a:extLst>
          </p:cNvPr>
          <p:cNvPicPr>
            <a:picLocks noChangeAspect="1"/>
          </p:cNvPicPr>
          <p:nvPr/>
        </p:nvPicPr>
        <p:blipFill>
          <a:blip r:embed="rId3"/>
          <a:stretch>
            <a:fillRect/>
          </a:stretch>
        </p:blipFill>
        <p:spPr>
          <a:xfrm rot="582505">
            <a:off x="8155413" y="1258478"/>
            <a:ext cx="2988728" cy="434104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TextBox 6">
            <a:extLst>
              <a:ext uri="{FF2B5EF4-FFF2-40B4-BE49-F238E27FC236}">
                <a16:creationId xmlns:a16="http://schemas.microsoft.com/office/drawing/2014/main" id="{A8581E49-3939-47C4-98B0-E9D557907B82}"/>
              </a:ext>
            </a:extLst>
          </p:cNvPr>
          <p:cNvSpPr txBox="1"/>
          <p:nvPr/>
        </p:nvSpPr>
        <p:spPr>
          <a:xfrm>
            <a:off x="8287961" y="102024"/>
            <a:ext cx="3377454" cy="646331"/>
          </a:xfrm>
          <a:prstGeom prst="rect">
            <a:avLst/>
          </a:prstGeom>
          <a:noFill/>
        </p:spPr>
        <p:txBody>
          <a:bodyPr wrap="square" lIns="91440" tIns="45720" rIns="91440" bIns="45720" rtlCol="0" anchor="t">
            <a:spAutoFit/>
          </a:bodyPr>
          <a:lstStyle/>
          <a:p>
            <a:r>
              <a:rPr lang="en-GB">
                <a:solidFill>
                  <a:srgbClr val="FF0000"/>
                </a:solidFill>
                <a:ea typeface="Calibri"/>
                <a:cs typeface="Calibri"/>
              </a:rPr>
              <a:t>Show a passport and explain how the rewards will work</a:t>
            </a:r>
            <a:endParaRPr lang="en-US"/>
          </a:p>
        </p:txBody>
      </p:sp>
    </p:spTree>
    <p:extLst>
      <p:ext uri="{BB962C8B-B14F-4D97-AF65-F5344CB8AC3E}">
        <p14:creationId xmlns:p14="http://schemas.microsoft.com/office/powerpoint/2010/main" val="15845280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474920" y="95693"/>
            <a:ext cx="11079126" cy="1015663"/>
          </a:xfrm>
          <a:prstGeom prst="rect">
            <a:avLst/>
          </a:prstGeom>
          <a:noFill/>
        </p:spPr>
        <p:txBody>
          <a:bodyPr wrap="square" rtlCol="0">
            <a:spAutoFit/>
          </a:bodyPr>
          <a:lstStyle/>
          <a:p>
            <a:pPr algn="ctr"/>
            <a:r>
              <a:rPr lang="en-US" sz="6000" b="1">
                <a:solidFill>
                  <a:srgbClr val="7030A0"/>
                </a:solidFill>
                <a:latin typeface="NTFPreCursive" panose="03000400000000000000" pitchFamily="66" charset="0"/>
              </a:rPr>
              <a:t>After School Clubs</a:t>
            </a:r>
          </a:p>
        </p:txBody>
      </p:sp>
      <p:pic>
        <p:nvPicPr>
          <p:cNvPr id="4" name="Picture 3">
            <a:extLst>
              <a:ext uri="{FF2B5EF4-FFF2-40B4-BE49-F238E27FC236}">
                <a16:creationId xmlns:a16="http://schemas.microsoft.com/office/drawing/2014/main" id="{948CB71B-FED0-2DC9-344B-B34927416A4D}"/>
              </a:ext>
            </a:extLst>
          </p:cNvPr>
          <p:cNvPicPr>
            <a:picLocks noChangeAspect="1"/>
          </p:cNvPicPr>
          <p:nvPr/>
        </p:nvPicPr>
        <p:blipFill>
          <a:blip r:embed="rId3"/>
          <a:stretch>
            <a:fillRect/>
          </a:stretch>
        </p:blipFill>
        <p:spPr>
          <a:xfrm>
            <a:off x="1401673" y="1111356"/>
            <a:ext cx="9761790" cy="5245377"/>
          </a:xfrm>
          <a:prstGeom prst="rect">
            <a:avLst/>
          </a:prstGeom>
        </p:spPr>
      </p:pic>
    </p:spTree>
    <p:extLst>
      <p:ext uri="{BB962C8B-B14F-4D97-AF65-F5344CB8AC3E}">
        <p14:creationId xmlns:p14="http://schemas.microsoft.com/office/powerpoint/2010/main" val="18526222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453656" y="159488"/>
            <a:ext cx="11079126" cy="1015663"/>
          </a:xfrm>
          <a:prstGeom prst="rect">
            <a:avLst/>
          </a:prstGeom>
          <a:noFill/>
        </p:spPr>
        <p:txBody>
          <a:bodyPr wrap="square" rtlCol="0">
            <a:spAutoFit/>
          </a:bodyPr>
          <a:lstStyle/>
          <a:p>
            <a:pPr algn="ctr"/>
            <a:r>
              <a:rPr lang="en-US" sz="6000" b="1">
                <a:solidFill>
                  <a:srgbClr val="7030A0"/>
                </a:solidFill>
                <a:latin typeface="NTFPreCursive" panose="03000400000000000000" pitchFamily="66" charset="0"/>
              </a:rPr>
              <a:t>Communication</a:t>
            </a:r>
          </a:p>
        </p:txBody>
      </p:sp>
      <p:sp>
        <p:nvSpPr>
          <p:cNvPr id="4" name="TextBox 3">
            <a:extLst>
              <a:ext uri="{FF2B5EF4-FFF2-40B4-BE49-F238E27FC236}">
                <a16:creationId xmlns:a16="http://schemas.microsoft.com/office/drawing/2014/main" id="{D92A44B1-3B1C-3D90-CADD-420910A4A6B8}"/>
              </a:ext>
            </a:extLst>
          </p:cNvPr>
          <p:cNvSpPr txBox="1"/>
          <p:nvPr/>
        </p:nvSpPr>
        <p:spPr>
          <a:xfrm>
            <a:off x="531628" y="1175151"/>
            <a:ext cx="11421140" cy="3431709"/>
          </a:xfrm>
          <a:prstGeom prst="rect">
            <a:avLst/>
          </a:prstGeom>
          <a:noFill/>
        </p:spPr>
        <p:txBody>
          <a:bodyPr wrap="square">
            <a:spAutoFit/>
          </a:bodyPr>
          <a:lstStyle/>
          <a:p>
            <a:pPr marL="457200" indent="-457200">
              <a:spcAft>
                <a:spcPts val="600"/>
              </a:spcAft>
              <a:buFont typeface="Wingdings" panose="05000000000000000000" pitchFamily="2" charset="2"/>
              <a:buChar char="Ø"/>
            </a:pPr>
            <a:r>
              <a:rPr lang="en-GB" altLang="en-US" sz="3200">
                <a:solidFill>
                  <a:srgbClr val="7030A0"/>
                </a:solidFill>
                <a:latin typeface="NTFPreCursive" panose="03000400000000000000" pitchFamily="66" charset="0"/>
              </a:rPr>
              <a:t>St Dennis News every Friday</a:t>
            </a:r>
            <a:r>
              <a:rPr lang="en-US" altLang="en-US" sz="3200">
                <a:solidFill>
                  <a:srgbClr val="7030A0"/>
                </a:solidFill>
                <a:latin typeface="NTFPreCursive" panose="03000400000000000000" pitchFamily="66" charset="0"/>
              </a:rPr>
              <a:t>​ - all dates and information on here</a:t>
            </a:r>
          </a:p>
          <a:p>
            <a:pPr marL="457200" indent="-457200">
              <a:spcAft>
                <a:spcPts val="600"/>
              </a:spcAft>
              <a:buFont typeface="Wingdings" panose="05000000000000000000" pitchFamily="2" charset="2"/>
              <a:buChar char="Ø"/>
            </a:pPr>
            <a:r>
              <a:rPr lang="en-US" altLang="en-US" sz="3200">
                <a:solidFill>
                  <a:srgbClr val="7030A0"/>
                </a:solidFill>
                <a:latin typeface="NTFPreCursive" panose="03000400000000000000" pitchFamily="66" charset="0"/>
              </a:rPr>
              <a:t>Text and email from the School Office</a:t>
            </a:r>
          </a:p>
          <a:p>
            <a:pPr marL="457200" indent="-457200">
              <a:spcAft>
                <a:spcPts val="600"/>
              </a:spcAft>
              <a:buFont typeface="Wingdings" panose="05000000000000000000" pitchFamily="2" charset="2"/>
              <a:buChar char="Ø"/>
            </a:pPr>
            <a:r>
              <a:rPr lang="en-GB" altLang="en-US" sz="3200">
                <a:solidFill>
                  <a:srgbClr val="7030A0"/>
                </a:solidFill>
                <a:latin typeface="NTFPreCursive" panose="03000400000000000000" pitchFamily="66" charset="0"/>
              </a:rPr>
              <a:t>Facebook</a:t>
            </a:r>
            <a:r>
              <a:rPr lang="en-US" altLang="en-US" sz="3200">
                <a:solidFill>
                  <a:srgbClr val="7030A0"/>
                </a:solidFill>
                <a:latin typeface="NTFPreCursive" panose="03000400000000000000" pitchFamily="66" charset="0"/>
              </a:rPr>
              <a:t>​</a:t>
            </a:r>
          </a:p>
          <a:p>
            <a:pPr marL="457200" indent="-457200">
              <a:spcAft>
                <a:spcPts val="600"/>
              </a:spcAft>
              <a:buFont typeface="Wingdings" panose="05000000000000000000" pitchFamily="2" charset="2"/>
              <a:buChar char="Ø"/>
            </a:pPr>
            <a:r>
              <a:rPr lang="en-US" altLang="en-US" sz="3200">
                <a:solidFill>
                  <a:srgbClr val="7030A0"/>
                </a:solidFill>
                <a:latin typeface="NTFPreCursive" panose="03000400000000000000" pitchFamily="66" charset="0"/>
              </a:rPr>
              <a:t>Class newsletters every Friday</a:t>
            </a:r>
          </a:p>
          <a:p>
            <a:pPr marL="457200" indent="-457200">
              <a:spcAft>
                <a:spcPts val="600"/>
              </a:spcAft>
              <a:buFont typeface="Wingdings" panose="05000000000000000000" pitchFamily="2" charset="2"/>
              <a:buChar char="Ø"/>
            </a:pPr>
            <a:r>
              <a:rPr lang="en-GB" altLang="en-US" sz="3200">
                <a:solidFill>
                  <a:srgbClr val="7030A0"/>
                </a:solidFill>
                <a:latin typeface="NTFPreCursive" panose="03000400000000000000" pitchFamily="66" charset="0"/>
              </a:rPr>
              <a:t>Planners</a:t>
            </a:r>
            <a:endParaRPr lang="en-US" altLang="en-US" sz="3200">
              <a:solidFill>
                <a:srgbClr val="7030A0"/>
              </a:solidFill>
              <a:latin typeface="NTFPreCursive" panose="03000400000000000000" pitchFamily="66" charset="0"/>
            </a:endParaRPr>
          </a:p>
          <a:p>
            <a:pPr marL="457200" indent="-457200">
              <a:spcAft>
                <a:spcPts val="600"/>
              </a:spcAft>
              <a:buFont typeface="Wingdings" panose="05000000000000000000" pitchFamily="2" charset="2"/>
              <a:buChar char="Ø"/>
            </a:pPr>
            <a:r>
              <a:rPr lang="en-GB" altLang="en-US" sz="3200">
                <a:solidFill>
                  <a:srgbClr val="7030A0"/>
                </a:solidFill>
                <a:latin typeface="NTFPreCursive" panose="03000400000000000000" pitchFamily="66" charset="0"/>
              </a:rPr>
              <a:t>‘Coffee and Cake’ - Topics for these are gratefully received!</a:t>
            </a:r>
            <a:endParaRPr lang="en-US" altLang="en-US" sz="3200">
              <a:solidFill>
                <a:srgbClr val="7030A0"/>
              </a:solidFill>
              <a:latin typeface="NTFPreCursive" panose="03000400000000000000" pitchFamily="66" charset="0"/>
            </a:endParaRPr>
          </a:p>
        </p:txBody>
      </p:sp>
      <p:pic>
        <p:nvPicPr>
          <p:cNvPr id="5" name="Picture 2">
            <a:extLst>
              <a:ext uri="{FF2B5EF4-FFF2-40B4-BE49-F238E27FC236}">
                <a16:creationId xmlns:a16="http://schemas.microsoft.com/office/drawing/2014/main" id="{2FA77291-C08A-067C-C268-963852C218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72622" y="2262966"/>
            <a:ext cx="66675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001247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556437" y="170121"/>
            <a:ext cx="11079126" cy="1015663"/>
          </a:xfrm>
          <a:prstGeom prst="rect">
            <a:avLst/>
          </a:prstGeom>
          <a:noFill/>
        </p:spPr>
        <p:txBody>
          <a:bodyPr wrap="square" rtlCol="0">
            <a:spAutoFit/>
          </a:bodyPr>
          <a:lstStyle/>
          <a:p>
            <a:pPr algn="ctr"/>
            <a:r>
              <a:rPr lang="en-US" sz="6000" b="1">
                <a:solidFill>
                  <a:srgbClr val="7030A0"/>
                </a:solidFill>
                <a:latin typeface="NTFPreCursive" panose="03000400000000000000" pitchFamily="66" charset="0"/>
              </a:rPr>
              <a:t>And finally!</a:t>
            </a:r>
          </a:p>
        </p:txBody>
      </p:sp>
      <p:sp>
        <p:nvSpPr>
          <p:cNvPr id="2" name="Rectangle 3">
            <a:extLst>
              <a:ext uri="{FF2B5EF4-FFF2-40B4-BE49-F238E27FC236}">
                <a16:creationId xmlns:a16="http://schemas.microsoft.com/office/drawing/2014/main" id="{09DFF946-D64D-2FC1-C62A-E37AB0FF7BA9}"/>
              </a:ext>
            </a:extLst>
          </p:cNvPr>
          <p:cNvSpPr txBox="1">
            <a:spLocks noChangeArrowheads="1"/>
          </p:cNvSpPr>
          <p:nvPr/>
        </p:nvSpPr>
        <p:spPr>
          <a:xfrm>
            <a:off x="397134" y="1125415"/>
            <a:ext cx="11341210" cy="3657600"/>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spcBef>
                <a:spcPts val="0"/>
              </a:spcBef>
              <a:spcAft>
                <a:spcPts val="600"/>
              </a:spcAft>
              <a:defRPr/>
            </a:pPr>
            <a:r>
              <a:rPr lang="en-GB" sz="4000">
                <a:solidFill>
                  <a:srgbClr val="7030A0"/>
                </a:solidFill>
                <a:latin typeface="NTFPreCursive" panose="03000400000000000000" pitchFamily="66" charset="0"/>
              </a:rPr>
              <a:t>Open door policy - Please come and speak to us if you have any questions or concerns.</a:t>
            </a:r>
          </a:p>
          <a:p>
            <a:pPr algn="l">
              <a:spcBef>
                <a:spcPts val="0"/>
              </a:spcBef>
              <a:spcAft>
                <a:spcPts val="600"/>
              </a:spcAft>
              <a:defRPr/>
            </a:pPr>
            <a:endParaRPr lang="en-GB" sz="4000">
              <a:solidFill>
                <a:srgbClr val="7030A0"/>
              </a:solidFill>
              <a:latin typeface="NTFPreCursive" panose="03000400000000000000" pitchFamily="66" charset="0"/>
            </a:endParaRPr>
          </a:p>
          <a:p>
            <a:pPr algn="l">
              <a:spcBef>
                <a:spcPts val="0"/>
              </a:spcBef>
              <a:spcAft>
                <a:spcPts val="600"/>
              </a:spcAft>
              <a:defRPr/>
            </a:pPr>
            <a:r>
              <a:rPr lang="en-GB" sz="4000">
                <a:solidFill>
                  <a:srgbClr val="7030A0"/>
                </a:solidFill>
                <a:latin typeface="NTFPreCursive" panose="03000400000000000000" pitchFamily="66" charset="0"/>
              </a:rPr>
              <a:t>Any questions?</a:t>
            </a:r>
          </a:p>
          <a:p>
            <a:pPr algn="l">
              <a:spcBef>
                <a:spcPts val="0"/>
              </a:spcBef>
              <a:spcAft>
                <a:spcPts val="600"/>
              </a:spcAft>
              <a:defRPr/>
            </a:pPr>
            <a:endParaRPr lang="en-GB" sz="4000">
              <a:solidFill>
                <a:srgbClr val="7030A0"/>
              </a:solidFill>
              <a:latin typeface="NTFPreCursive" panose="03000400000000000000" pitchFamily="66" charset="0"/>
            </a:endParaRPr>
          </a:p>
          <a:p>
            <a:pPr algn="l">
              <a:spcBef>
                <a:spcPts val="0"/>
              </a:spcBef>
              <a:spcAft>
                <a:spcPts val="600"/>
              </a:spcAft>
              <a:defRPr/>
            </a:pPr>
            <a:r>
              <a:rPr lang="en-GB" sz="4000">
                <a:solidFill>
                  <a:srgbClr val="7030A0"/>
                </a:solidFill>
                <a:latin typeface="NTFPreCursive" panose="03000400000000000000" pitchFamily="66" charset="0"/>
              </a:rPr>
              <a:t>Thank you for coming!</a:t>
            </a:r>
          </a:p>
        </p:txBody>
      </p:sp>
    </p:spTree>
    <p:extLst>
      <p:ext uri="{BB962C8B-B14F-4D97-AF65-F5344CB8AC3E}">
        <p14:creationId xmlns:p14="http://schemas.microsoft.com/office/powerpoint/2010/main" val="39449104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0D5E92E25F8794AB0B046394631182D" ma:contentTypeVersion="22" ma:contentTypeDescription="Create a new document." ma:contentTypeScope="" ma:versionID="c44ffdbe98a73199fd85592bf9e40c41">
  <xsd:schema xmlns:xsd="http://www.w3.org/2001/XMLSchema" xmlns:xs="http://www.w3.org/2001/XMLSchema" xmlns:p="http://schemas.microsoft.com/office/2006/metadata/properties" xmlns:ns2="91b2330b-80cc-4d77-bca6-474b5ea69834" xmlns:ns3="d1f15bda-d98e-4690-af8c-37db8c873206" targetNamespace="http://schemas.microsoft.com/office/2006/metadata/properties" ma:root="true" ma:fieldsID="68edf4467eb479f7d6a138592a8401e0" ns2:_="" ns3:_="">
    <xsd:import namespace="91b2330b-80cc-4d77-bca6-474b5ea69834"/>
    <xsd:import namespace="d1f15bda-d98e-4690-af8c-37db8c873206"/>
    <xsd:element name="properties">
      <xsd:complexType>
        <xsd:sequence>
          <xsd:element name="documentManagement">
            <xsd:complexType>
              <xsd:all>
                <xsd:element ref="ns2:MigrationWizId" minOccurs="0"/>
                <xsd:element ref="ns2:MigrationWizIdPermissions" minOccurs="0"/>
                <xsd:element ref="ns2:MigrationWizIdVersion" minOccurs="0"/>
                <xsd:element ref="ns2:MigrationWizIdPermissionLevels" minOccurs="0"/>
                <xsd:element ref="ns2:MigrationWizIdDocumentLibraryPermissions" minOccurs="0"/>
                <xsd:element ref="ns2:MigrationWizIdSecurityGroups" minOccurs="0"/>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1b2330b-80cc-4d77-bca6-474b5ea69834"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Version" ma:index="10" nillable="true" ma:displayName="MigrationWizIdVersion" ma:internalName="MigrationWizIdVersion">
      <xsd:simpleType>
        <xsd:restriction base="dms:Text"/>
      </xsd:simpleType>
    </xsd:element>
    <xsd:element name="MigrationWizIdPermissionLevels" ma:index="11" nillable="true" ma:displayName="MigrationWizIdPermissionLevels" ma:internalName="MigrationWizIdPermissionLevels">
      <xsd:simpleType>
        <xsd:restriction base="dms:Text"/>
      </xsd:simpleType>
    </xsd:element>
    <xsd:element name="MigrationWizIdDocumentLibraryPermissions" ma:index="12" nillable="true" ma:displayName="MigrationWizIdDocumentLibraryPermissions" ma:internalName="MigrationWizIdDocumentLibraryPermissions">
      <xsd:simpleType>
        <xsd:restriction base="dms:Text"/>
      </xsd:simpleType>
    </xsd:element>
    <xsd:element name="MigrationWizIdSecurityGroups" ma:index="13" nillable="true" ma:displayName="MigrationWizIdSecurityGroups" ma:internalName="MigrationWizIdSecurityGroups">
      <xsd:simpleType>
        <xsd:restriction base="dms:Text"/>
      </xsd:simpleType>
    </xsd:element>
    <xsd:element name="MediaServiceMetadata" ma:index="14" nillable="true" ma:displayName="MediaServiceMetadata" ma:hidden="true" ma:internalName="MediaServiceMetadata" ma:readOnly="true">
      <xsd:simpleType>
        <xsd:restriction base="dms:Note"/>
      </xsd:simpleType>
    </xsd:element>
    <xsd:element name="MediaServiceFastMetadata" ma:index="15" nillable="true" ma:displayName="MediaServiceFastMetadata" ma:hidden="true" ma:internalName="MediaServiceFastMetadata" ma:readOnly="true">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698988f5-c81b-47f9-8fc3-f9742a99b880" ma:termSetId="09814cd3-568e-fe90-9814-8d621ff8fb84" ma:anchorId="fba54fb3-c3e1-fe81-a776-ca4b69148c4d" ma:open="true" ma:isKeyword="false">
      <xsd:complexType>
        <xsd:sequence>
          <xsd:element ref="pc:Terms" minOccurs="0" maxOccurs="1"/>
        </xsd:sequence>
      </xsd:complexType>
    </xsd:element>
    <xsd:element name="MediaServiceLocation" ma:index="21" nillable="true" ma:displayName="Location" ma:indexed="true" ma:internalName="MediaServiceLocation" ma:readOnly="true">
      <xsd:simpleType>
        <xsd:restriction base="dms:Text"/>
      </xsd:simpleType>
    </xsd:element>
    <xsd:element name="MediaServiceGenerationTime" ma:index="22" nillable="true" ma:displayName="MediaServiceGenerationTime" ma:hidden="true" ma:internalName="MediaServiceGenerationTime" ma:readOnly="true">
      <xsd:simpleType>
        <xsd:restriction base="dms:Text"/>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OCR" ma:index="24" nillable="true" ma:displayName="Extracted Text" ma:internalName="MediaServiceOCR" ma:readOnly="true">
      <xsd:simpleType>
        <xsd:restriction base="dms:Note">
          <xsd:maxLength value="255"/>
        </xsd:restriction>
      </xsd:simple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element name="MediaServiceBillingMetadata" ma:index="29"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1f15bda-d98e-4690-af8c-37db8c873206"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227df529-0fd2-496e-952b-6295ec3cc021}" ma:internalName="TaxCatchAll" ma:showField="CatchAllData" ma:web="d1f15bda-d98e-4690-af8c-37db8c873206">
      <xsd:complexType>
        <xsd:complexContent>
          <xsd:extension base="dms:MultiChoiceLookup">
            <xsd:sequence>
              <xsd:element name="Value" type="dms:Lookup" maxOccurs="unbounded" minOccurs="0" nillable="true"/>
            </xsd:sequence>
          </xsd:extension>
        </xsd:complexContent>
      </xsd:complexType>
    </xsd:element>
    <xsd:element name="SharedWithUsers" ma:index="2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91b2330b-80cc-4d77-bca6-474b5ea69834">
      <Terms xmlns="http://schemas.microsoft.com/office/infopath/2007/PartnerControls"/>
    </lcf76f155ced4ddcb4097134ff3c332f>
    <TaxCatchAll xmlns="d1f15bda-d98e-4690-af8c-37db8c873206" xsi:nil="true"/>
    <MigrationWizIdDocumentLibraryPermissions xmlns="91b2330b-80cc-4d77-bca6-474b5ea69834" xsi:nil="true"/>
    <MigrationWizIdSecurityGroups xmlns="91b2330b-80cc-4d77-bca6-474b5ea69834" xsi:nil="true"/>
    <MigrationWizIdVersion xmlns="91b2330b-80cc-4d77-bca6-474b5ea69834" xsi:nil="true"/>
    <MigrationWizIdPermissionLevels xmlns="91b2330b-80cc-4d77-bca6-474b5ea69834" xsi:nil="true"/>
    <MigrationWizId xmlns="91b2330b-80cc-4d77-bca6-474b5ea69834" xsi:nil="true"/>
    <MigrationWizIdPermissions xmlns="91b2330b-80cc-4d77-bca6-474b5ea69834" xsi:nil="true"/>
  </documentManagement>
</p:properties>
</file>

<file path=customXml/itemProps1.xml><?xml version="1.0" encoding="utf-8"?>
<ds:datastoreItem xmlns:ds="http://schemas.openxmlformats.org/officeDocument/2006/customXml" ds:itemID="{A32BF7D4-6468-43E2-B1F3-13DC03DA67F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1b2330b-80cc-4d77-bca6-474b5ea69834"/>
    <ds:schemaRef ds:uri="d1f15bda-d98e-4690-af8c-37db8c87320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B2CAE69-15C3-4161-99AF-7F4E3835DC55}">
  <ds:schemaRefs>
    <ds:schemaRef ds:uri="http://schemas.microsoft.com/sharepoint/v3/contenttype/forms"/>
  </ds:schemaRefs>
</ds:datastoreItem>
</file>

<file path=customXml/itemProps3.xml><?xml version="1.0" encoding="utf-8"?>
<ds:datastoreItem xmlns:ds="http://schemas.openxmlformats.org/officeDocument/2006/customXml" ds:itemID="{1635C913-42D5-47EA-A63A-904CC7842AD6}">
  <ds:schemaRefs>
    <ds:schemaRef ds:uri="http://schemas.microsoft.com/office/2006/documentManagement/types"/>
    <ds:schemaRef ds:uri="d1f15bda-d98e-4690-af8c-37db8c873206"/>
    <ds:schemaRef ds:uri="http://purl.org/dc/elements/1.1/"/>
    <ds:schemaRef ds:uri="http://schemas.microsoft.com/office/2006/metadata/properties"/>
    <ds:schemaRef ds:uri="http://schemas.openxmlformats.org/package/2006/metadata/core-properties"/>
    <ds:schemaRef ds:uri="http://purl.org/dc/terms/"/>
    <ds:schemaRef ds:uri="http://schemas.microsoft.com/office/infopath/2007/PartnerControls"/>
    <ds:schemaRef ds:uri="91b2330b-80cc-4d77-bca6-474b5ea69834"/>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0</TotalTime>
  <Words>1097</Words>
  <Application>Microsoft Office PowerPoint</Application>
  <PresentationFormat>Widescreen</PresentationFormat>
  <Paragraphs>91</Paragraphs>
  <Slides>16</Slides>
  <Notes>16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Arial</vt:lpstr>
      <vt:lpstr>Calibri</vt:lpstr>
      <vt:lpstr>Calibri Light</vt:lpstr>
      <vt:lpstr>NTFPreCursive</vt:lpstr>
      <vt:lpstr>NTFPreCursivefk</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Cathy Brokenshire</dc:creator>
  <cp:lastModifiedBy>St Dennis - Headteacher</cp:lastModifiedBy>
  <cp:revision>1</cp:revision>
  <cp:lastPrinted>2022-10-28T20:18:27Z</cp:lastPrinted>
  <dcterms:created xsi:type="dcterms:W3CDTF">2020-07-25T14:26:22Z</dcterms:created>
  <dcterms:modified xsi:type="dcterms:W3CDTF">2025-09-17T11:57:15Z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0x01010040D5E92E25F8794AB0B046394631182D</vt:lpwstr>
  </property>
  <property fmtid="{D5CDD505-2E9C-101B-9397-08002B2CF9AE}" pid="3" name="MediaServiceImageTags">
    <vt:lpwstr/>
  </property>
</Properties>
</file>