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62" r:id="rId5"/>
    <p:sldId id="265" r:id="rId6"/>
    <p:sldId id="264" r:id="rId7"/>
    <p:sldId id="266" r:id="rId8"/>
    <p:sldId id="263" r:id="rId9"/>
    <p:sldId id="272" r:id="rId10"/>
    <p:sldId id="277" r:id="rId11"/>
    <p:sldId id="278" r:id="rId12"/>
    <p:sldId id="267" r:id="rId13"/>
    <p:sldId id="268" r:id="rId14"/>
    <p:sldId id="269" r:id="rId15"/>
    <p:sldId id="270" r:id="rId16"/>
    <p:sldId id="273" r:id="rId17"/>
    <p:sldId id="276" r:id="rId18"/>
    <p:sldId id="279" r:id="rId19"/>
    <p:sldId id="275" r:id="rId20"/>
    <p:sldId id="271" r:id="rId21"/>
    <p:sldId id="274" r:id="rId22"/>
  </p:sldIdLst>
  <p:sldSz cx="12192000" cy="6858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420C2B-4C52-4874-ABC8-2D41CC7948AE}" v="3" dt="2026-09-14T12:47:50.8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60" autoAdjust="0"/>
    <p:restoredTop sz="90689" autoAdjust="0"/>
  </p:normalViewPr>
  <p:slideViewPr>
    <p:cSldViewPr snapToGrid="0">
      <p:cViewPr varScale="1">
        <p:scale>
          <a:sx n="75" d="100"/>
          <a:sy n="75" d="100"/>
        </p:scale>
        <p:origin x="1027" y="4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helle Lawford" userId="7bbd360d-0109-413f-b098-0a6b71eb437d" providerId="ADAL" clId="{96EC2FC8-EF76-4CB9-A39C-8A1DACF5D8BB}"/>
    <pc:docChg chg="undo custSel modSld">
      <pc:chgData name="Michelle Lawford" userId="7bbd360d-0109-413f-b098-0a6b71eb437d" providerId="ADAL" clId="{96EC2FC8-EF76-4CB9-A39C-8A1DACF5D8BB}" dt="2026-09-14T12:52:02.640" v="771" actId="1076"/>
      <pc:docMkLst>
        <pc:docMk/>
      </pc:docMkLst>
      <pc:sldChg chg="modSp mod">
        <pc:chgData name="Michelle Lawford" userId="7bbd360d-0109-413f-b098-0a6b71eb437d" providerId="ADAL" clId="{96EC2FC8-EF76-4CB9-A39C-8A1DACF5D8BB}" dt="2026-09-14T12:30:46.292" v="2" actId="20577"/>
        <pc:sldMkLst>
          <pc:docMk/>
          <pc:sldMk cId="3289914389" sldId="262"/>
        </pc:sldMkLst>
        <pc:spChg chg="mod">
          <ac:chgData name="Michelle Lawford" userId="7bbd360d-0109-413f-b098-0a6b71eb437d" providerId="ADAL" clId="{96EC2FC8-EF76-4CB9-A39C-8A1DACF5D8BB}" dt="2026-09-14T12:30:46.292" v="2" actId="20577"/>
          <ac:spMkLst>
            <pc:docMk/>
            <pc:sldMk cId="3289914389" sldId="262"/>
            <ac:spMk id="5" creationId="{31B20FCE-D55D-2905-FEA2-3A1146092707}"/>
          </ac:spMkLst>
        </pc:spChg>
      </pc:sldChg>
      <pc:sldChg chg="addSp modSp mod">
        <pc:chgData name="Michelle Lawford" userId="7bbd360d-0109-413f-b098-0a6b71eb437d" providerId="ADAL" clId="{96EC2FC8-EF76-4CB9-A39C-8A1DACF5D8BB}" dt="2026-09-14T12:38:40.184" v="434" actId="20577"/>
        <pc:sldMkLst>
          <pc:docMk/>
          <pc:sldMk cId="1024763084" sldId="263"/>
        </pc:sldMkLst>
        <pc:spChg chg="mod">
          <ac:chgData name="Michelle Lawford" userId="7bbd360d-0109-413f-b098-0a6b71eb437d" providerId="ADAL" clId="{96EC2FC8-EF76-4CB9-A39C-8A1DACF5D8BB}" dt="2026-09-14T12:38:40.184" v="434" actId="20577"/>
          <ac:spMkLst>
            <pc:docMk/>
            <pc:sldMk cId="1024763084" sldId="263"/>
            <ac:spMk id="7" creationId="{74591ABF-639D-E5F1-E5F3-A5E054D5C1DD}"/>
          </ac:spMkLst>
        </pc:spChg>
        <pc:picChg chg="add mod">
          <ac:chgData name="Michelle Lawford" userId="7bbd360d-0109-413f-b098-0a6b71eb437d" providerId="ADAL" clId="{96EC2FC8-EF76-4CB9-A39C-8A1DACF5D8BB}" dt="2026-09-14T12:38:29.936" v="409" actId="1076"/>
          <ac:picMkLst>
            <pc:docMk/>
            <pc:sldMk cId="1024763084" sldId="263"/>
            <ac:picMk id="4" creationId="{18FD4A94-3C73-9BF5-CEE4-73529904A54B}"/>
          </ac:picMkLst>
        </pc:picChg>
      </pc:sldChg>
      <pc:sldChg chg="addSp delSp modSp mod">
        <pc:chgData name="Michelle Lawford" userId="7bbd360d-0109-413f-b098-0a6b71eb437d" providerId="ADAL" clId="{96EC2FC8-EF76-4CB9-A39C-8A1DACF5D8BB}" dt="2026-09-14T12:35:15.555" v="345" actId="478"/>
        <pc:sldMkLst>
          <pc:docMk/>
          <pc:sldMk cId="517289516" sldId="264"/>
        </pc:sldMkLst>
        <pc:spChg chg="del mod">
          <ac:chgData name="Michelle Lawford" userId="7bbd360d-0109-413f-b098-0a6b71eb437d" providerId="ADAL" clId="{96EC2FC8-EF76-4CB9-A39C-8A1DACF5D8BB}" dt="2026-09-14T12:35:15.555" v="345" actId="478"/>
          <ac:spMkLst>
            <pc:docMk/>
            <pc:sldMk cId="517289516" sldId="264"/>
            <ac:spMk id="2" creationId="{4400C817-A946-71A8-2B08-81492124E049}"/>
          </ac:spMkLst>
        </pc:spChg>
        <pc:spChg chg="add">
          <ac:chgData name="Michelle Lawford" userId="7bbd360d-0109-413f-b098-0a6b71eb437d" providerId="ADAL" clId="{96EC2FC8-EF76-4CB9-A39C-8A1DACF5D8BB}" dt="2026-09-14T12:35:08.841" v="344" actId="22"/>
          <ac:spMkLst>
            <pc:docMk/>
            <pc:sldMk cId="517289516" sldId="264"/>
            <ac:spMk id="4" creationId="{6F74B86C-1E5F-A04B-BC76-37B12D950863}"/>
          </ac:spMkLst>
        </pc:spChg>
        <pc:spChg chg="del mod">
          <ac:chgData name="Michelle Lawford" userId="7bbd360d-0109-413f-b098-0a6b71eb437d" providerId="ADAL" clId="{96EC2FC8-EF76-4CB9-A39C-8A1DACF5D8BB}" dt="2026-09-14T12:35:08.506" v="343" actId="478"/>
          <ac:spMkLst>
            <pc:docMk/>
            <pc:sldMk cId="517289516" sldId="264"/>
            <ac:spMk id="5" creationId="{31B20FCE-D55D-2905-FEA2-3A1146092707}"/>
          </ac:spMkLst>
        </pc:spChg>
      </pc:sldChg>
      <pc:sldChg chg="addSp delSp modSp mod">
        <pc:chgData name="Michelle Lawford" userId="7bbd360d-0109-413f-b098-0a6b71eb437d" providerId="ADAL" clId="{96EC2FC8-EF76-4CB9-A39C-8A1DACF5D8BB}" dt="2026-09-14T12:34:39.938" v="339" actId="1076"/>
        <pc:sldMkLst>
          <pc:docMk/>
          <pc:sldMk cId="2585122302" sldId="265"/>
        </pc:sldMkLst>
        <pc:spChg chg="mod">
          <ac:chgData name="Michelle Lawford" userId="7bbd360d-0109-413f-b098-0a6b71eb437d" providerId="ADAL" clId="{96EC2FC8-EF76-4CB9-A39C-8A1DACF5D8BB}" dt="2026-09-14T12:33:53.003" v="331" actId="14100"/>
          <ac:spMkLst>
            <pc:docMk/>
            <pc:sldMk cId="2585122302" sldId="265"/>
            <ac:spMk id="2" creationId="{21A677B8-699B-6721-783A-F5818E5538D0}"/>
          </ac:spMkLst>
        </pc:spChg>
        <pc:spChg chg="mod">
          <ac:chgData name="Michelle Lawford" userId="7bbd360d-0109-413f-b098-0a6b71eb437d" providerId="ADAL" clId="{96EC2FC8-EF76-4CB9-A39C-8A1DACF5D8BB}" dt="2026-09-14T12:32:56.074" v="323" actId="20577"/>
          <ac:spMkLst>
            <pc:docMk/>
            <pc:sldMk cId="2585122302" sldId="265"/>
            <ac:spMk id="3" creationId="{BAC5B6ED-848C-A20D-EB17-3ED9DCFE9F7F}"/>
          </ac:spMkLst>
        </pc:spChg>
        <pc:spChg chg="add del">
          <ac:chgData name="Michelle Lawford" userId="7bbd360d-0109-413f-b098-0a6b71eb437d" providerId="ADAL" clId="{96EC2FC8-EF76-4CB9-A39C-8A1DACF5D8BB}" dt="2026-09-14T12:34:18.690" v="336" actId="22"/>
          <ac:spMkLst>
            <pc:docMk/>
            <pc:sldMk cId="2585122302" sldId="265"/>
            <ac:spMk id="15" creationId="{CB423086-F9C2-5065-CF9A-6FBA22339FAF}"/>
          </ac:spMkLst>
        </pc:spChg>
        <pc:picChg chg="add mod">
          <ac:chgData name="Michelle Lawford" userId="7bbd360d-0109-413f-b098-0a6b71eb437d" providerId="ADAL" clId="{96EC2FC8-EF76-4CB9-A39C-8A1DACF5D8BB}" dt="2026-09-14T12:33:13.388" v="329" actId="1076"/>
          <ac:picMkLst>
            <pc:docMk/>
            <pc:sldMk cId="2585122302" sldId="265"/>
            <ac:picMk id="4" creationId="{85016863-B7E9-0AD0-4EA0-F178C4B37AE4}"/>
          </ac:picMkLst>
        </pc:picChg>
        <pc:picChg chg="add">
          <ac:chgData name="Michelle Lawford" userId="7bbd360d-0109-413f-b098-0a6b71eb437d" providerId="ADAL" clId="{96EC2FC8-EF76-4CB9-A39C-8A1DACF5D8BB}" dt="2026-09-14T12:33:53.917" v="332" actId="22"/>
          <ac:picMkLst>
            <pc:docMk/>
            <pc:sldMk cId="2585122302" sldId="265"/>
            <ac:picMk id="6" creationId="{935ACD10-C72D-3279-E26E-01232B241965}"/>
          </ac:picMkLst>
        </pc:picChg>
        <pc:picChg chg="add">
          <ac:chgData name="Michelle Lawford" userId="7bbd360d-0109-413f-b098-0a6b71eb437d" providerId="ADAL" clId="{96EC2FC8-EF76-4CB9-A39C-8A1DACF5D8BB}" dt="2026-09-14T12:33:53.917" v="332" actId="22"/>
          <ac:picMkLst>
            <pc:docMk/>
            <pc:sldMk cId="2585122302" sldId="265"/>
            <ac:picMk id="8" creationId="{0990046C-26EB-2381-4CB0-95CBC7D85FBA}"/>
          </ac:picMkLst>
        </pc:picChg>
        <pc:picChg chg="add mod">
          <ac:chgData name="Michelle Lawford" userId="7bbd360d-0109-413f-b098-0a6b71eb437d" providerId="ADAL" clId="{96EC2FC8-EF76-4CB9-A39C-8A1DACF5D8BB}" dt="2026-09-14T12:33:57.696" v="333" actId="1076"/>
          <ac:picMkLst>
            <pc:docMk/>
            <pc:sldMk cId="2585122302" sldId="265"/>
            <ac:picMk id="11" creationId="{C0D1311D-DBB9-4463-7804-D5308E83AFB5}"/>
          </ac:picMkLst>
        </pc:picChg>
        <pc:picChg chg="add mod">
          <ac:chgData name="Michelle Lawford" userId="7bbd360d-0109-413f-b098-0a6b71eb437d" providerId="ADAL" clId="{96EC2FC8-EF76-4CB9-A39C-8A1DACF5D8BB}" dt="2026-09-14T12:34:39.938" v="339" actId="1076"/>
          <ac:picMkLst>
            <pc:docMk/>
            <pc:sldMk cId="2585122302" sldId="265"/>
            <ac:picMk id="13" creationId="{AFB14FE8-00AD-A2F2-3431-FDFE6BD09780}"/>
          </ac:picMkLst>
        </pc:picChg>
        <pc:picChg chg="add mod">
          <ac:chgData name="Michelle Lawford" userId="7bbd360d-0109-413f-b098-0a6b71eb437d" providerId="ADAL" clId="{96EC2FC8-EF76-4CB9-A39C-8A1DACF5D8BB}" dt="2026-09-14T12:34:38.814" v="338" actId="1076"/>
          <ac:picMkLst>
            <pc:docMk/>
            <pc:sldMk cId="2585122302" sldId="265"/>
            <ac:picMk id="17" creationId="{E3486188-E591-A178-F732-4F66ADFC22AB}"/>
          </ac:picMkLst>
        </pc:picChg>
      </pc:sldChg>
      <pc:sldChg chg="addSp delSp modSp mod">
        <pc:chgData name="Michelle Lawford" userId="7bbd360d-0109-413f-b098-0a6b71eb437d" providerId="ADAL" clId="{96EC2FC8-EF76-4CB9-A39C-8A1DACF5D8BB}" dt="2026-09-14T12:36:59.236" v="349" actId="1076"/>
        <pc:sldMkLst>
          <pc:docMk/>
          <pc:sldMk cId="2270569199" sldId="266"/>
        </pc:sldMkLst>
        <pc:spChg chg="del">
          <ac:chgData name="Michelle Lawford" userId="7bbd360d-0109-413f-b098-0a6b71eb437d" providerId="ADAL" clId="{96EC2FC8-EF76-4CB9-A39C-8A1DACF5D8BB}" dt="2026-09-14T12:36:54.757" v="346" actId="478"/>
          <ac:spMkLst>
            <pc:docMk/>
            <pc:sldMk cId="2270569199" sldId="266"/>
            <ac:spMk id="7" creationId="{74591ABF-639D-E5F1-E5F3-A5E054D5C1DD}"/>
          </ac:spMkLst>
        </pc:spChg>
        <pc:picChg chg="add mod">
          <ac:chgData name="Michelle Lawford" userId="7bbd360d-0109-413f-b098-0a6b71eb437d" providerId="ADAL" clId="{96EC2FC8-EF76-4CB9-A39C-8A1DACF5D8BB}" dt="2026-09-14T12:36:59.236" v="349" actId="1076"/>
          <ac:picMkLst>
            <pc:docMk/>
            <pc:sldMk cId="2270569199" sldId="266"/>
            <ac:picMk id="5" creationId="{3F1B697A-5CCF-7078-0078-F30801AA4878}"/>
          </ac:picMkLst>
        </pc:picChg>
      </pc:sldChg>
      <pc:sldChg chg="delSp mod">
        <pc:chgData name="Michelle Lawford" userId="7bbd360d-0109-413f-b098-0a6b71eb437d" providerId="ADAL" clId="{96EC2FC8-EF76-4CB9-A39C-8A1DACF5D8BB}" dt="2026-09-14T12:46:43.341" v="674" actId="478"/>
        <pc:sldMkLst>
          <pc:docMk/>
          <pc:sldMk cId="527125304" sldId="267"/>
        </pc:sldMkLst>
        <pc:spChg chg="del">
          <ac:chgData name="Michelle Lawford" userId="7bbd360d-0109-413f-b098-0a6b71eb437d" providerId="ADAL" clId="{96EC2FC8-EF76-4CB9-A39C-8A1DACF5D8BB}" dt="2026-09-14T12:46:43.341" v="674" actId="478"/>
          <ac:spMkLst>
            <pc:docMk/>
            <pc:sldMk cId="527125304" sldId="267"/>
            <ac:spMk id="5" creationId="{1760E3C0-0F89-29DB-F5D2-0A915A4591FB}"/>
          </ac:spMkLst>
        </pc:spChg>
      </pc:sldChg>
      <pc:sldChg chg="addSp delSp modSp mod">
        <pc:chgData name="Michelle Lawford" userId="7bbd360d-0109-413f-b098-0a6b71eb437d" providerId="ADAL" clId="{96EC2FC8-EF76-4CB9-A39C-8A1DACF5D8BB}" dt="2026-09-14T12:48:21.834" v="679" actId="1076"/>
        <pc:sldMkLst>
          <pc:docMk/>
          <pc:sldMk cId="2625854827" sldId="268"/>
        </pc:sldMkLst>
        <pc:spChg chg="del">
          <ac:chgData name="Michelle Lawford" userId="7bbd360d-0109-413f-b098-0a6b71eb437d" providerId="ADAL" clId="{96EC2FC8-EF76-4CB9-A39C-8A1DACF5D8BB}" dt="2026-09-14T12:47:47.951" v="675" actId="478"/>
          <ac:spMkLst>
            <pc:docMk/>
            <pc:sldMk cId="2625854827" sldId="268"/>
            <ac:spMk id="7" creationId="{74591ABF-639D-E5F1-E5F3-A5E054D5C1DD}"/>
          </ac:spMkLst>
        </pc:spChg>
        <pc:picChg chg="add mod">
          <ac:chgData name="Michelle Lawford" userId="7bbd360d-0109-413f-b098-0a6b71eb437d" providerId="ADAL" clId="{96EC2FC8-EF76-4CB9-A39C-8A1DACF5D8BB}" dt="2026-09-14T12:48:21.834" v="679" actId="1076"/>
          <ac:picMkLst>
            <pc:docMk/>
            <pc:sldMk cId="2625854827" sldId="268"/>
            <ac:picMk id="5" creationId="{E6D69E2E-B81A-B47A-9283-1D42E954D1C8}"/>
          </ac:picMkLst>
        </pc:picChg>
        <pc:picChg chg="add mod">
          <ac:chgData name="Michelle Lawford" userId="7bbd360d-0109-413f-b098-0a6b71eb437d" providerId="ADAL" clId="{96EC2FC8-EF76-4CB9-A39C-8A1DACF5D8BB}" dt="2026-09-14T12:47:50.810" v="677" actId="1076"/>
          <ac:picMkLst>
            <pc:docMk/>
            <pc:sldMk cId="2625854827" sldId="268"/>
            <ac:picMk id="1026" creationId="{DCF092B7-D553-C6E8-4FD6-C3D137B40EB7}"/>
          </ac:picMkLst>
        </pc:picChg>
      </pc:sldChg>
      <pc:sldChg chg="delSp mod">
        <pc:chgData name="Michelle Lawford" userId="7bbd360d-0109-413f-b098-0a6b71eb437d" providerId="ADAL" clId="{96EC2FC8-EF76-4CB9-A39C-8A1DACF5D8BB}" dt="2026-09-14T12:48:30.017" v="680" actId="478"/>
        <pc:sldMkLst>
          <pc:docMk/>
          <pc:sldMk cId="3940509876" sldId="269"/>
        </pc:sldMkLst>
        <pc:spChg chg="del">
          <ac:chgData name="Michelle Lawford" userId="7bbd360d-0109-413f-b098-0a6b71eb437d" providerId="ADAL" clId="{96EC2FC8-EF76-4CB9-A39C-8A1DACF5D8BB}" dt="2026-09-14T12:48:30.017" v="680" actId="478"/>
          <ac:spMkLst>
            <pc:docMk/>
            <pc:sldMk cId="3940509876" sldId="269"/>
            <ac:spMk id="12" creationId="{4B37A91A-A5F9-1F05-57A0-223B258E593F}"/>
          </ac:spMkLst>
        </pc:spChg>
      </pc:sldChg>
      <pc:sldChg chg="modSp mod">
        <pc:chgData name="Michelle Lawford" userId="7bbd360d-0109-413f-b098-0a6b71eb437d" providerId="ADAL" clId="{96EC2FC8-EF76-4CB9-A39C-8A1DACF5D8BB}" dt="2026-09-14T12:38:44.564" v="436" actId="20577"/>
        <pc:sldMkLst>
          <pc:docMk/>
          <pc:sldMk cId="993422204" sldId="272"/>
        </pc:sldMkLst>
        <pc:spChg chg="mod">
          <ac:chgData name="Michelle Lawford" userId="7bbd360d-0109-413f-b098-0a6b71eb437d" providerId="ADAL" clId="{96EC2FC8-EF76-4CB9-A39C-8A1DACF5D8BB}" dt="2026-09-14T12:38:44.564" v="436" actId="20577"/>
          <ac:spMkLst>
            <pc:docMk/>
            <pc:sldMk cId="993422204" sldId="272"/>
            <ac:spMk id="3" creationId="{BAC5B6ED-848C-A20D-EB17-3ED9DCFE9F7F}"/>
          </ac:spMkLst>
        </pc:spChg>
      </pc:sldChg>
      <pc:sldChg chg="modSp mod">
        <pc:chgData name="Michelle Lawford" userId="7bbd360d-0109-413f-b098-0a6b71eb437d" providerId="ADAL" clId="{96EC2FC8-EF76-4CB9-A39C-8A1DACF5D8BB}" dt="2026-09-14T12:51:25.648" v="770" actId="1076"/>
        <pc:sldMkLst>
          <pc:docMk/>
          <pc:sldMk cId="1852622280" sldId="275"/>
        </pc:sldMkLst>
        <pc:spChg chg="mod">
          <ac:chgData name="Michelle Lawford" userId="7bbd360d-0109-413f-b098-0a6b71eb437d" providerId="ADAL" clId="{96EC2FC8-EF76-4CB9-A39C-8A1DACF5D8BB}" dt="2026-09-14T12:51:25.648" v="770" actId="1076"/>
          <ac:spMkLst>
            <pc:docMk/>
            <pc:sldMk cId="1852622280" sldId="275"/>
            <ac:spMk id="4" creationId="{19500E8C-9955-A9C2-F672-1E7473CF0C0E}"/>
          </ac:spMkLst>
        </pc:spChg>
      </pc:sldChg>
      <pc:sldChg chg="modSp mod">
        <pc:chgData name="Michelle Lawford" userId="7bbd360d-0109-413f-b098-0a6b71eb437d" providerId="ADAL" clId="{96EC2FC8-EF76-4CB9-A39C-8A1DACF5D8BB}" dt="2026-09-14T12:50:08.605" v="735" actId="20577"/>
        <pc:sldMkLst>
          <pc:docMk/>
          <pc:sldMk cId="1584528090" sldId="276"/>
        </pc:sldMkLst>
        <pc:spChg chg="mod">
          <ac:chgData name="Michelle Lawford" userId="7bbd360d-0109-413f-b098-0a6b71eb437d" providerId="ADAL" clId="{96EC2FC8-EF76-4CB9-A39C-8A1DACF5D8BB}" dt="2026-09-14T12:50:08.605" v="735" actId="20577"/>
          <ac:spMkLst>
            <pc:docMk/>
            <pc:sldMk cId="1584528090" sldId="276"/>
            <ac:spMk id="7" creationId="{A8581E49-3939-47C4-98B0-E9D557907B82}"/>
          </ac:spMkLst>
        </pc:spChg>
      </pc:sldChg>
      <pc:sldChg chg="addSp delSp modSp mod">
        <pc:chgData name="Michelle Lawford" userId="7bbd360d-0109-413f-b098-0a6b71eb437d" providerId="ADAL" clId="{96EC2FC8-EF76-4CB9-A39C-8A1DACF5D8BB}" dt="2026-09-14T12:52:02.640" v="771" actId="1076"/>
        <pc:sldMkLst>
          <pc:docMk/>
          <pc:sldMk cId="3203957050" sldId="277"/>
        </pc:sldMkLst>
        <pc:spChg chg="del">
          <ac:chgData name="Michelle Lawford" userId="7bbd360d-0109-413f-b098-0a6b71eb437d" providerId="ADAL" clId="{96EC2FC8-EF76-4CB9-A39C-8A1DACF5D8BB}" dt="2026-09-14T12:41:26.014" v="562" actId="478"/>
          <ac:spMkLst>
            <pc:docMk/>
            <pc:sldMk cId="3203957050" sldId="277"/>
            <ac:spMk id="2" creationId="{C8154576-228A-D51F-D37E-D4FCC5EDCE14}"/>
          </ac:spMkLst>
        </pc:spChg>
        <pc:spChg chg="mod">
          <ac:chgData name="Michelle Lawford" userId="7bbd360d-0109-413f-b098-0a6b71eb437d" providerId="ADAL" clId="{96EC2FC8-EF76-4CB9-A39C-8A1DACF5D8BB}" dt="2026-09-14T12:44:17.638" v="650" actId="2711"/>
          <ac:spMkLst>
            <pc:docMk/>
            <pc:sldMk cId="3203957050" sldId="277"/>
            <ac:spMk id="3" creationId="{C33358E9-41DD-A7EA-450A-6A7F351D5311}"/>
          </ac:spMkLst>
        </pc:spChg>
        <pc:spChg chg="mod">
          <ac:chgData name="Michelle Lawford" userId="7bbd360d-0109-413f-b098-0a6b71eb437d" providerId="ADAL" clId="{96EC2FC8-EF76-4CB9-A39C-8A1DACF5D8BB}" dt="2026-09-14T12:44:17.638" v="650" actId="2711"/>
          <ac:spMkLst>
            <pc:docMk/>
            <pc:sldMk cId="3203957050" sldId="277"/>
            <ac:spMk id="5" creationId="{D16403B5-CD88-B30A-0DC8-8B1723272095}"/>
          </ac:spMkLst>
        </pc:spChg>
        <pc:spChg chg="mod">
          <ac:chgData name="Michelle Lawford" userId="7bbd360d-0109-413f-b098-0a6b71eb437d" providerId="ADAL" clId="{96EC2FC8-EF76-4CB9-A39C-8A1DACF5D8BB}" dt="2026-09-14T12:44:24.018" v="652" actId="1076"/>
          <ac:spMkLst>
            <pc:docMk/>
            <pc:sldMk cId="3203957050" sldId="277"/>
            <ac:spMk id="6" creationId="{4D3DC847-9AEC-9F3F-87C1-03E85A118090}"/>
          </ac:spMkLst>
        </pc:spChg>
        <pc:spChg chg="add mod">
          <ac:chgData name="Michelle Lawford" userId="7bbd360d-0109-413f-b098-0a6b71eb437d" providerId="ADAL" clId="{96EC2FC8-EF76-4CB9-A39C-8A1DACF5D8BB}" dt="2026-09-14T12:44:17.638" v="650" actId="2711"/>
          <ac:spMkLst>
            <pc:docMk/>
            <pc:sldMk cId="3203957050" sldId="277"/>
            <ac:spMk id="8" creationId="{0FE941F2-6CF8-299F-F383-E03DD8E23503}"/>
          </ac:spMkLst>
        </pc:spChg>
        <pc:spChg chg="mod">
          <ac:chgData name="Michelle Lawford" userId="7bbd360d-0109-413f-b098-0a6b71eb437d" providerId="ADAL" clId="{96EC2FC8-EF76-4CB9-A39C-8A1DACF5D8BB}" dt="2026-09-14T12:44:17.638" v="650" actId="2711"/>
          <ac:spMkLst>
            <pc:docMk/>
            <pc:sldMk cId="3203957050" sldId="277"/>
            <ac:spMk id="9" creationId="{B3092ACF-D515-80EF-2869-6CAF51E060D6}"/>
          </ac:spMkLst>
        </pc:spChg>
        <pc:spChg chg="add mod">
          <ac:chgData name="Michelle Lawford" userId="7bbd360d-0109-413f-b098-0a6b71eb437d" providerId="ADAL" clId="{96EC2FC8-EF76-4CB9-A39C-8A1DACF5D8BB}" dt="2026-09-14T12:44:17.638" v="650" actId="2711"/>
          <ac:spMkLst>
            <pc:docMk/>
            <pc:sldMk cId="3203957050" sldId="277"/>
            <ac:spMk id="12" creationId="{07CB167D-260F-FC21-BC48-D46B8FB191F2}"/>
          </ac:spMkLst>
        </pc:spChg>
        <pc:spChg chg="add mod">
          <ac:chgData name="Michelle Lawford" userId="7bbd360d-0109-413f-b098-0a6b71eb437d" providerId="ADAL" clId="{96EC2FC8-EF76-4CB9-A39C-8A1DACF5D8BB}" dt="2026-09-14T12:44:17.638" v="650" actId="2711"/>
          <ac:spMkLst>
            <pc:docMk/>
            <pc:sldMk cId="3203957050" sldId="277"/>
            <ac:spMk id="16" creationId="{133A5FBD-CE0C-0EB0-4A51-8D11822D6726}"/>
          </ac:spMkLst>
        </pc:spChg>
        <pc:spChg chg="add mod">
          <ac:chgData name="Michelle Lawford" userId="7bbd360d-0109-413f-b098-0a6b71eb437d" providerId="ADAL" clId="{96EC2FC8-EF76-4CB9-A39C-8A1DACF5D8BB}" dt="2026-09-14T12:44:27.420" v="653" actId="1076"/>
          <ac:spMkLst>
            <pc:docMk/>
            <pc:sldMk cId="3203957050" sldId="277"/>
            <ac:spMk id="19" creationId="{93C4AE6F-80F9-97AC-F742-A5344BD75CAA}"/>
          </ac:spMkLst>
        </pc:spChg>
        <pc:spChg chg="add mod">
          <ac:chgData name="Michelle Lawford" userId="7bbd360d-0109-413f-b098-0a6b71eb437d" providerId="ADAL" clId="{96EC2FC8-EF76-4CB9-A39C-8A1DACF5D8BB}" dt="2026-09-14T12:52:02.640" v="771" actId="1076"/>
          <ac:spMkLst>
            <pc:docMk/>
            <pc:sldMk cId="3203957050" sldId="277"/>
            <ac:spMk id="22" creationId="{79EDA0D8-4C41-319A-29E3-7BC5A8D1F877}"/>
          </ac:spMkLst>
        </pc:spChg>
        <pc:picChg chg="mod">
          <ac:chgData name="Michelle Lawford" userId="7bbd360d-0109-413f-b098-0a6b71eb437d" providerId="ADAL" clId="{96EC2FC8-EF76-4CB9-A39C-8A1DACF5D8BB}" dt="2026-09-14T12:44:22.047" v="651" actId="1076"/>
          <ac:picMkLst>
            <pc:docMk/>
            <pc:sldMk cId="3203957050" sldId="277"/>
            <ac:picMk id="4" creationId="{4082E8E2-E144-E2AE-A800-2DA63687D023}"/>
          </ac:picMkLst>
        </pc:picChg>
        <pc:picChg chg="add mod">
          <ac:chgData name="Michelle Lawford" userId="7bbd360d-0109-413f-b098-0a6b71eb437d" providerId="ADAL" clId="{96EC2FC8-EF76-4CB9-A39C-8A1DACF5D8BB}" dt="2026-09-14T12:40:15.802" v="526" actId="1076"/>
          <ac:picMkLst>
            <pc:docMk/>
            <pc:sldMk cId="3203957050" sldId="277"/>
            <ac:picMk id="10" creationId="{253080A0-ECAE-2374-A5F3-2632DAB1205E}"/>
          </ac:picMkLst>
        </pc:picChg>
        <pc:picChg chg="add mod">
          <ac:chgData name="Michelle Lawford" userId="7bbd360d-0109-413f-b098-0a6b71eb437d" providerId="ADAL" clId="{96EC2FC8-EF76-4CB9-A39C-8A1DACF5D8BB}" dt="2026-09-14T12:44:17.638" v="650" actId="2711"/>
          <ac:picMkLst>
            <pc:docMk/>
            <pc:sldMk cId="3203957050" sldId="277"/>
            <ac:picMk id="13" creationId="{835B1E3D-C316-1915-D9DE-4EC269FCDEB3}"/>
          </ac:picMkLst>
        </pc:picChg>
        <pc:picChg chg="add mod">
          <ac:chgData name="Michelle Lawford" userId="7bbd360d-0109-413f-b098-0a6b71eb437d" providerId="ADAL" clId="{96EC2FC8-EF76-4CB9-A39C-8A1DACF5D8BB}" dt="2026-09-14T12:42:42.500" v="566" actId="1076"/>
          <ac:picMkLst>
            <pc:docMk/>
            <pc:sldMk cId="3203957050" sldId="277"/>
            <ac:picMk id="14" creationId="{C8D9CF7F-5CF6-E3EC-1207-3DA93B59F314}"/>
          </ac:picMkLst>
        </pc:picChg>
        <pc:picChg chg="add mod">
          <ac:chgData name="Michelle Lawford" userId="7bbd360d-0109-413f-b098-0a6b71eb437d" providerId="ADAL" clId="{96EC2FC8-EF76-4CB9-A39C-8A1DACF5D8BB}" dt="2026-09-14T12:43:21.694" v="607" actId="1076"/>
          <ac:picMkLst>
            <pc:docMk/>
            <pc:sldMk cId="3203957050" sldId="277"/>
            <ac:picMk id="17" creationId="{F22BBB8A-7CD9-5530-8EFC-1AF3DBAD6793}"/>
          </ac:picMkLst>
        </pc:picChg>
        <pc:picChg chg="add mod">
          <ac:chgData name="Michelle Lawford" userId="7bbd360d-0109-413f-b098-0a6b71eb437d" providerId="ADAL" clId="{96EC2FC8-EF76-4CB9-A39C-8A1DACF5D8BB}" dt="2026-09-14T12:43:59.762" v="626" actId="1076"/>
          <ac:picMkLst>
            <pc:docMk/>
            <pc:sldMk cId="3203957050" sldId="277"/>
            <ac:picMk id="20" creationId="{87239EB3-F68A-86BC-AAA6-C493D9518A05}"/>
          </ac:picMkLst>
        </pc:picChg>
      </pc:sldChg>
      <pc:sldChg chg="addSp delSp modSp mod">
        <pc:chgData name="Michelle Lawford" userId="7bbd360d-0109-413f-b098-0a6b71eb437d" providerId="ADAL" clId="{96EC2FC8-EF76-4CB9-A39C-8A1DACF5D8BB}" dt="2026-09-14T12:46:31.093" v="673" actId="1076"/>
        <pc:sldMkLst>
          <pc:docMk/>
          <pc:sldMk cId="2078933936" sldId="278"/>
        </pc:sldMkLst>
        <pc:spChg chg="del mod">
          <ac:chgData name="Michelle Lawford" userId="7bbd360d-0109-413f-b098-0a6b71eb437d" providerId="ADAL" clId="{96EC2FC8-EF76-4CB9-A39C-8A1DACF5D8BB}" dt="2026-09-14T12:46:22.521" v="669"/>
          <ac:spMkLst>
            <pc:docMk/>
            <pc:sldMk cId="2078933936" sldId="278"/>
            <ac:spMk id="2" creationId="{C3591D17-6BB0-02A7-76B5-EB5BC9D582FD}"/>
          </ac:spMkLst>
        </pc:spChg>
        <pc:spChg chg="mod">
          <ac:chgData name="Michelle Lawford" userId="7bbd360d-0109-413f-b098-0a6b71eb437d" providerId="ADAL" clId="{96EC2FC8-EF76-4CB9-A39C-8A1DACF5D8BB}" dt="2026-09-14T12:46:24.276" v="671" actId="20577"/>
          <ac:spMkLst>
            <pc:docMk/>
            <pc:sldMk cId="2078933936" sldId="278"/>
            <ac:spMk id="3" creationId="{70732AEF-20E6-10F4-8301-D4F2B9FB7956}"/>
          </ac:spMkLst>
        </pc:spChg>
        <pc:spChg chg="add">
          <ac:chgData name="Michelle Lawford" userId="7bbd360d-0109-413f-b098-0a6b71eb437d" providerId="ADAL" clId="{96EC2FC8-EF76-4CB9-A39C-8A1DACF5D8BB}" dt="2026-09-14T12:45:02.297" v="655" actId="22"/>
          <ac:spMkLst>
            <pc:docMk/>
            <pc:sldMk cId="2078933936" sldId="278"/>
            <ac:spMk id="5" creationId="{8E6AD8C2-1BAA-EC89-616D-12B918AB5D70}"/>
          </ac:spMkLst>
        </pc:spChg>
        <pc:spChg chg="add del mod">
          <ac:chgData name="Michelle Lawford" userId="7bbd360d-0109-413f-b098-0a6b71eb437d" providerId="ADAL" clId="{96EC2FC8-EF76-4CB9-A39C-8A1DACF5D8BB}" dt="2026-09-14T12:46:22.514" v="667" actId="478"/>
          <ac:spMkLst>
            <pc:docMk/>
            <pc:sldMk cId="2078933936" sldId="278"/>
            <ac:spMk id="7" creationId="{4ED0E57D-94C2-06DE-3EB0-D284C2CDA95E}"/>
          </ac:spMkLst>
        </pc:spChg>
        <pc:spChg chg="add mod">
          <ac:chgData name="Michelle Lawford" userId="7bbd360d-0109-413f-b098-0a6b71eb437d" providerId="ADAL" clId="{96EC2FC8-EF76-4CB9-A39C-8A1DACF5D8BB}" dt="2026-09-14T12:45:13.388" v="659" actId="1076"/>
          <ac:spMkLst>
            <pc:docMk/>
            <pc:sldMk cId="2078933936" sldId="278"/>
            <ac:spMk id="10" creationId="{7ED2769B-52DA-FCAE-116B-884BBFDA9A3C}"/>
          </ac:spMkLst>
        </pc:spChg>
        <pc:picChg chg="add del mod">
          <ac:chgData name="Michelle Lawford" userId="7bbd360d-0109-413f-b098-0a6b71eb437d" providerId="ADAL" clId="{96EC2FC8-EF76-4CB9-A39C-8A1DACF5D8BB}" dt="2026-09-14T12:45:20.745" v="662" actId="478"/>
          <ac:picMkLst>
            <pc:docMk/>
            <pc:sldMk cId="2078933936" sldId="278"/>
            <ac:picMk id="12" creationId="{C1451614-052A-D790-38E9-4BE08C647AA8}"/>
          </ac:picMkLst>
        </pc:picChg>
        <pc:picChg chg="add del">
          <ac:chgData name="Michelle Lawford" userId="7bbd360d-0109-413f-b098-0a6b71eb437d" providerId="ADAL" clId="{96EC2FC8-EF76-4CB9-A39C-8A1DACF5D8BB}" dt="2026-09-14T12:45:17.790" v="660" actId="478"/>
          <ac:picMkLst>
            <pc:docMk/>
            <pc:sldMk cId="2078933936" sldId="278"/>
            <ac:picMk id="14" creationId="{B2FE3456-28F7-812A-978A-C3742A345A23}"/>
          </ac:picMkLst>
        </pc:picChg>
        <pc:picChg chg="add mod">
          <ac:chgData name="Michelle Lawford" userId="7bbd360d-0109-413f-b098-0a6b71eb437d" providerId="ADAL" clId="{96EC2FC8-EF76-4CB9-A39C-8A1DACF5D8BB}" dt="2026-09-14T12:46:31.093" v="673" actId="1076"/>
          <ac:picMkLst>
            <pc:docMk/>
            <pc:sldMk cId="2078933936" sldId="278"/>
            <ac:picMk id="16" creationId="{420B6E05-222F-0B83-4758-D97C58127388}"/>
          </ac:picMkLst>
        </pc:picChg>
      </pc:sldChg>
      <pc:sldChg chg="delSp modSp mod">
        <pc:chgData name="Michelle Lawford" userId="7bbd360d-0109-413f-b098-0a6b71eb437d" providerId="ADAL" clId="{96EC2FC8-EF76-4CB9-A39C-8A1DACF5D8BB}" dt="2026-09-14T12:50:39.651" v="744" actId="20577"/>
        <pc:sldMkLst>
          <pc:docMk/>
          <pc:sldMk cId="3711349330" sldId="279"/>
        </pc:sldMkLst>
        <pc:spChg chg="mod">
          <ac:chgData name="Michelle Lawford" userId="7bbd360d-0109-413f-b098-0a6b71eb437d" providerId="ADAL" clId="{96EC2FC8-EF76-4CB9-A39C-8A1DACF5D8BB}" dt="2026-09-14T12:50:39.651" v="744" actId="20577"/>
          <ac:spMkLst>
            <pc:docMk/>
            <pc:sldMk cId="3711349330" sldId="279"/>
            <ac:spMk id="4" creationId="{9BB6DDAB-38E3-8B0F-6A4E-CC1536B72B42}"/>
          </ac:spMkLst>
        </pc:spChg>
        <pc:spChg chg="del">
          <ac:chgData name="Michelle Lawford" userId="7bbd360d-0109-413f-b098-0a6b71eb437d" providerId="ADAL" clId="{96EC2FC8-EF76-4CB9-A39C-8A1DACF5D8BB}" dt="2026-09-14T12:50:24.233" v="736" actId="478"/>
          <ac:spMkLst>
            <pc:docMk/>
            <pc:sldMk cId="3711349330" sldId="279"/>
            <ac:spMk id="7" creationId="{60CD3330-3CB2-D82D-AB8A-21B61E26D3B0}"/>
          </ac:spMkLst>
        </pc:spChg>
      </pc:sldChg>
    </pc:docChg>
  </pc:docChgLst>
  <pc:docChgLst>
    <pc:chgData name="Rachael Nash" userId="S::rnash@stdennis.tpacademytrust.org::762202aa-630c-4c2e-b65d-2e5c31bbcc1a" providerId="AD" clId="Web-{4F85FED3-E17B-036C-0695-5D3AF0E9E8E3}"/>
    <pc:docChg chg="modSld">
      <pc:chgData name="Rachael Nash" userId="S::rnash@stdennis.tpacademytrust.org::762202aa-630c-4c2e-b65d-2e5c31bbcc1a" providerId="AD" clId="Web-{4F85FED3-E17B-036C-0695-5D3AF0E9E8E3}" dt="2026-09-11T14:59:40.354" v="43" actId="20577"/>
      <pc:docMkLst>
        <pc:docMk/>
      </pc:docMkLst>
      <pc:sldChg chg="modSp">
        <pc:chgData name="Rachael Nash" userId="S::rnash@stdennis.tpacademytrust.org::762202aa-630c-4c2e-b65d-2e5c31bbcc1a" providerId="AD" clId="Web-{4F85FED3-E17B-036C-0695-5D3AF0E9E8E3}" dt="2026-09-11T14:59:40.354" v="43" actId="20577"/>
        <pc:sldMkLst>
          <pc:docMk/>
          <pc:sldMk cId="2585122302" sldId="265"/>
        </pc:sldMkLst>
        <pc:spChg chg="mod">
          <ac:chgData name="Rachael Nash" userId="S::rnash@stdennis.tpacademytrust.org::762202aa-630c-4c2e-b65d-2e5c31bbcc1a" providerId="AD" clId="Web-{4F85FED3-E17B-036C-0695-5D3AF0E9E8E3}" dt="2026-09-11T14:59:40.354" v="43" actId="20577"/>
          <ac:spMkLst>
            <pc:docMk/>
            <pc:sldMk cId="2585122302" sldId="265"/>
            <ac:spMk id="2" creationId="{21A677B8-699B-6721-783A-F5818E5538D0}"/>
          </ac:spMkLst>
        </pc:spChg>
      </pc:sldChg>
    </pc:docChg>
  </pc:docChgLst>
  <pc:docChgLst>
    <pc:chgData name="Rachael Nash" userId="S::rnash@stdennis.tpacademytrust.org::762202aa-630c-4c2e-b65d-2e5c31bbcc1a" providerId="AD" clId="Web-{00000000-0000-0000-0000-000000000000}"/>
    <pc:docChg chg="addSld modSld">
      <pc:chgData name="Rachael Nash" userId="S::rnash@stdennis.tpacademytrust.org::762202aa-630c-4c2e-b65d-2e5c31bbcc1a" providerId="AD" clId="Web-{00000000-0000-0000-0000-000000000000}" dt="2026-09-10T20:10:53.411" v="363" actId="20577"/>
      <pc:docMkLst>
        <pc:docMk/>
      </pc:docMkLst>
      <pc:sldChg chg="modSp">
        <pc:chgData name="Rachael Nash" userId="S::rnash@stdennis.tpacademytrust.org::762202aa-630c-4c2e-b65d-2e5c31bbcc1a" providerId="AD" clId="Web-{00000000-0000-0000-0000-000000000000}" dt="2026-09-10T19:53:35.556" v="3" actId="20577"/>
        <pc:sldMkLst>
          <pc:docMk/>
          <pc:sldMk cId="3289914389" sldId="262"/>
        </pc:sldMkLst>
        <pc:spChg chg="mod">
          <ac:chgData name="Rachael Nash" userId="S::rnash@stdennis.tpacademytrust.org::762202aa-630c-4c2e-b65d-2e5c31bbcc1a" providerId="AD" clId="Web-{00000000-0000-0000-0000-000000000000}" dt="2026-09-10T19:53:35.556" v="3" actId="20577"/>
          <ac:spMkLst>
            <pc:docMk/>
            <pc:sldMk cId="3289914389" sldId="262"/>
            <ac:spMk id="5" creationId="{31B20FCE-D55D-2905-FEA2-3A1146092707}"/>
          </ac:spMkLst>
        </pc:spChg>
      </pc:sldChg>
      <pc:sldChg chg="modSp">
        <pc:chgData name="Rachael Nash" userId="S::rnash@stdennis.tpacademytrust.org::762202aa-630c-4c2e-b65d-2e5c31bbcc1a" providerId="AD" clId="Web-{00000000-0000-0000-0000-000000000000}" dt="2026-09-10T19:54:40.904" v="46" actId="20577"/>
        <pc:sldMkLst>
          <pc:docMk/>
          <pc:sldMk cId="1024763084" sldId="263"/>
        </pc:sldMkLst>
        <pc:spChg chg="mod">
          <ac:chgData name="Rachael Nash" userId="S::rnash@stdennis.tpacademytrust.org::762202aa-630c-4c2e-b65d-2e5c31bbcc1a" providerId="AD" clId="Web-{00000000-0000-0000-0000-000000000000}" dt="2026-09-10T19:54:40.904" v="46" actId="20577"/>
          <ac:spMkLst>
            <pc:docMk/>
            <pc:sldMk cId="1024763084" sldId="263"/>
            <ac:spMk id="7" creationId="{74591ABF-639D-E5F1-E5F3-A5E054D5C1DD}"/>
          </ac:spMkLst>
        </pc:spChg>
      </pc:sldChg>
      <pc:sldChg chg="modSp">
        <pc:chgData name="Rachael Nash" userId="S::rnash@stdennis.tpacademytrust.org::762202aa-630c-4c2e-b65d-2e5c31bbcc1a" providerId="AD" clId="Web-{00000000-0000-0000-0000-000000000000}" dt="2026-09-10T19:54:08.933" v="26" actId="20577"/>
        <pc:sldMkLst>
          <pc:docMk/>
          <pc:sldMk cId="517289516" sldId="264"/>
        </pc:sldMkLst>
      </pc:sldChg>
      <pc:sldChg chg="modSp">
        <pc:chgData name="Rachael Nash" userId="S::rnash@stdennis.tpacademytrust.org::762202aa-630c-4c2e-b65d-2e5c31bbcc1a" providerId="AD" clId="Web-{00000000-0000-0000-0000-000000000000}" dt="2026-09-10T20:10:53.411" v="363" actId="20577"/>
        <pc:sldMkLst>
          <pc:docMk/>
          <pc:sldMk cId="2585122302" sldId="265"/>
        </pc:sldMkLst>
        <pc:spChg chg="mod">
          <ac:chgData name="Rachael Nash" userId="S::rnash@stdennis.tpacademytrust.org::762202aa-630c-4c2e-b65d-2e5c31bbcc1a" providerId="AD" clId="Web-{00000000-0000-0000-0000-000000000000}" dt="2026-09-10T19:53:57.808" v="23" actId="20577"/>
          <ac:spMkLst>
            <pc:docMk/>
            <pc:sldMk cId="2585122302" sldId="265"/>
            <ac:spMk id="2" creationId="{21A677B8-699B-6721-783A-F5818E5538D0}"/>
          </ac:spMkLst>
        </pc:spChg>
        <pc:spChg chg="mod">
          <ac:chgData name="Rachael Nash" userId="S::rnash@stdennis.tpacademytrust.org::762202aa-630c-4c2e-b65d-2e5c31bbcc1a" providerId="AD" clId="Web-{00000000-0000-0000-0000-000000000000}" dt="2026-09-10T20:10:53.411" v="363" actId="20577"/>
          <ac:spMkLst>
            <pc:docMk/>
            <pc:sldMk cId="2585122302" sldId="265"/>
            <ac:spMk id="3" creationId="{BAC5B6ED-848C-A20D-EB17-3ED9DCFE9F7F}"/>
          </ac:spMkLst>
        </pc:spChg>
      </pc:sldChg>
      <pc:sldChg chg="modSp">
        <pc:chgData name="Rachael Nash" userId="S::rnash@stdennis.tpacademytrust.org::762202aa-630c-4c2e-b65d-2e5c31bbcc1a" providerId="AD" clId="Web-{00000000-0000-0000-0000-000000000000}" dt="2026-09-10T20:03:08.201" v="199" actId="20577"/>
        <pc:sldMkLst>
          <pc:docMk/>
          <pc:sldMk cId="2625854827" sldId="268"/>
        </pc:sldMkLst>
      </pc:sldChg>
      <pc:sldChg chg="modSp">
        <pc:chgData name="Rachael Nash" userId="S::rnash@stdennis.tpacademytrust.org::762202aa-630c-4c2e-b65d-2e5c31bbcc1a" providerId="AD" clId="Web-{00000000-0000-0000-0000-000000000000}" dt="2026-09-10T20:03:13.513" v="200" actId="1076"/>
        <pc:sldMkLst>
          <pc:docMk/>
          <pc:sldMk cId="3940509876" sldId="269"/>
        </pc:sldMkLst>
        <pc:spChg chg="mod">
          <ac:chgData name="Rachael Nash" userId="S::rnash@stdennis.tpacademytrust.org::762202aa-630c-4c2e-b65d-2e5c31bbcc1a" providerId="AD" clId="Web-{00000000-0000-0000-0000-000000000000}" dt="2026-09-10T20:03:13.513" v="200" actId="1076"/>
          <ac:spMkLst>
            <pc:docMk/>
            <pc:sldMk cId="3940509876" sldId="269"/>
            <ac:spMk id="12" creationId="{4B37A91A-A5F9-1F05-57A0-223B258E593F}"/>
          </ac:spMkLst>
        </pc:spChg>
      </pc:sldChg>
      <pc:sldChg chg="addSp delSp modSp">
        <pc:chgData name="Rachael Nash" userId="S::rnash@stdennis.tpacademytrust.org::762202aa-630c-4c2e-b65d-2e5c31bbcc1a" providerId="AD" clId="Web-{00000000-0000-0000-0000-000000000000}" dt="2026-09-10T20:00:56.480" v="120" actId="14100"/>
        <pc:sldMkLst>
          <pc:docMk/>
          <pc:sldMk cId="993422204" sldId="272"/>
        </pc:sldMkLst>
        <pc:spChg chg="add del mod">
          <ac:chgData name="Rachael Nash" userId="S::rnash@stdennis.tpacademytrust.org::762202aa-630c-4c2e-b65d-2e5c31bbcc1a" providerId="AD" clId="Web-{00000000-0000-0000-0000-000000000000}" dt="2026-09-10T20:00:56.480" v="120" actId="14100"/>
          <ac:spMkLst>
            <pc:docMk/>
            <pc:sldMk cId="993422204" sldId="272"/>
            <ac:spMk id="5" creationId="{E9E15333-FB84-6F6C-E6C3-994D7018A514}"/>
          </ac:spMkLst>
        </pc:spChg>
        <pc:spChg chg="add del">
          <ac:chgData name="Rachael Nash" userId="S::rnash@stdennis.tpacademytrust.org::762202aa-630c-4c2e-b65d-2e5c31bbcc1a" providerId="AD" clId="Web-{00000000-0000-0000-0000-000000000000}" dt="2026-09-10T20:00:00.994" v="95"/>
          <ac:spMkLst>
            <pc:docMk/>
            <pc:sldMk cId="993422204" sldId="272"/>
            <ac:spMk id="9" creationId="{00000000-0000-0000-0000-000000000000}"/>
          </ac:spMkLst>
        </pc:spChg>
      </pc:sldChg>
      <pc:sldChg chg="addSp modSp">
        <pc:chgData name="Rachael Nash" userId="S::rnash@stdennis.tpacademytrust.org::762202aa-630c-4c2e-b65d-2e5c31bbcc1a" providerId="AD" clId="Web-{00000000-0000-0000-0000-000000000000}" dt="2026-09-10T20:06:31.812" v="293" actId="20577"/>
        <pc:sldMkLst>
          <pc:docMk/>
          <pc:sldMk cId="1852622280" sldId="275"/>
        </pc:sldMkLst>
        <pc:spChg chg="add mod">
          <ac:chgData name="Rachael Nash" userId="S::rnash@stdennis.tpacademytrust.org::762202aa-630c-4c2e-b65d-2e5c31bbcc1a" providerId="AD" clId="Web-{00000000-0000-0000-0000-000000000000}" dt="2026-09-10T20:06:31.812" v="293" actId="20577"/>
          <ac:spMkLst>
            <pc:docMk/>
            <pc:sldMk cId="1852622280" sldId="275"/>
            <ac:spMk id="4" creationId="{19500E8C-9955-A9C2-F672-1E7473CF0C0E}"/>
          </ac:spMkLst>
        </pc:spChg>
        <pc:picChg chg="add mod">
          <ac:chgData name="Rachael Nash" userId="S::rnash@stdennis.tpacademytrust.org::762202aa-630c-4c2e-b65d-2e5c31bbcc1a" providerId="AD" clId="Web-{00000000-0000-0000-0000-000000000000}" dt="2026-09-10T20:05:36.906" v="221" actId="1076"/>
          <ac:picMkLst>
            <pc:docMk/>
            <pc:sldMk cId="1852622280" sldId="275"/>
            <ac:picMk id="2" creationId="{C4D5E773-6CFA-5A25-4060-88F71387544E}"/>
          </ac:picMkLst>
        </pc:picChg>
      </pc:sldChg>
      <pc:sldChg chg="addSp delSp modSp">
        <pc:chgData name="Rachael Nash" userId="S::rnash@stdennis.tpacademytrust.org::762202aa-630c-4c2e-b65d-2e5c31bbcc1a" providerId="AD" clId="Web-{00000000-0000-0000-0000-000000000000}" dt="2026-09-10T20:10:22.925" v="358"/>
        <pc:sldMkLst>
          <pc:docMk/>
          <pc:sldMk cId="1584528090" sldId="276"/>
        </pc:sldMkLst>
        <pc:spChg chg="mod">
          <ac:chgData name="Rachael Nash" userId="S::rnash@stdennis.tpacademytrust.org::762202aa-630c-4c2e-b65d-2e5c31bbcc1a" providerId="AD" clId="Web-{00000000-0000-0000-0000-000000000000}" dt="2026-09-10T20:07:55.844" v="297" actId="20577"/>
          <ac:spMkLst>
            <pc:docMk/>
            <pc:sldMk cId="1584528090" sldId="276"/>
            <ac:spMk id="3" creationId="{BAC5B6ED-848C-A20D-EB17-3ED9DCFE9F7F}"/>
          </ac:spMkLst>
        </pc:spChg>
        <pc:spChg chg="mod">
          <ac:chgData name="Rachael Nash" userId="S::rnash@stdennis.tpacademytrust.org::762202aa-630c-4c2e-b65d-2e5c31bbcc1a" providerId="AD" clId="Web-{00000000-0000-0000-0000-000000000000}" dt="2026-09-10T20:10:08.346" v="354" actId="14100"/>
          <ac:spMkLst>
            <pc:docMk/>
            <pc:sldMk cId="1584528090" sldId="276"/>
            <ac:spMk id="7" creationId="{A8581E49-3939-47C4-98B0-E9D557907B82}"/>
          </ac:spMkLst>
        </pc:spChg>
        <pc:picChg chg="add mod">
          <ac:chgData name="Rachael Nash" userId="S::rnash@stdennis.tpacademytrust.org::762202aa-630c-4c2e-b65d-2e5c31bbcc1a" providerId="AD" clId="Web-{00000000-0000-0000-0000-000000000000}" dt="2026-09-10T20:10:22.925" v="358"/>
          <ac:picMkLst>
            <pc:docMk/>
            <pc:sldMk cId="1584528090" sldId="276"/>
            <ac:picMk id="6" creationId="{2CB32C2A-3C5D-A913-7A6A-3CCF2AFA3633}"/>
          </ac:picMkLst>
        </pc:picChg>
      </pc:sldChg>
      <pc:sldChg chg="modSp add replId">
        <pc:chgData name="Rachael Nash" userId="S::rnash@stdennis.tpacademytrust.org::762202aa-630c-4c2e-b65d-2e5c31bbcc1a" providerId="AD" clId="Web-{00000000-0000-0000-0000-000000000000}" dt="2026-09-10T20:02:44.169" v="196" actId="20577"/>
        <pc:sldMkLst>
          <pc:docMk/>
          <pc:sldMk cId="3203957050" sldId="277"/>
        </pc:sldMkLst>
        <pc:spChg chg="mod">
          <ac:chgData name="Rachael Nash" userId="S::rnash@stdennis.tpacademytrust.org::762202aa-630c-4c2e-b65d-2e5c31bbcc1a" providerId="AD" clId="Web-{00000000-0000-0000-0000-000000000000}" dt="2026-09-10T20:01:45.684" v="134" actId="1076"/>
          <ac:spMkLst>
            <pc:docMk/>
            <pc:sldMk cId="3203957050" sldId="277"/>
            <ac:spMk id="5" creationId="{D16403B5-CD88-B30A-0DC8-8B1723272095}"/>
          </ac:spMkLst>
        </pc:spChg>
      </pc:sldChg>
      <pc:sldChg chg="delSp modSp add replId">
        <pc:chgData name="Rachael Nash" userId="S::rnash@stdennis.tpacademytrust.org::762202aa-630c-4c2e-b65d-2e5c31bbcc1a" providerId="AD" clId="Web-{00000000-0000-0000-0000-000000000000}" dt="2026-09-10T20:01:28.387" v="127" actId="20577"/>
        <pc:sldMkLst>
          <pc:docMk/>
          <pc:sldMk cId="2078933936" sldId="278"/>
        </pc:sldMkLst>
      </pc:sldChg>
      <pc:sldChg chg="add replId">
        <pc:chgData name="Rachael Nash" userId="S::rnash@stdennis.tpacademytrust.org::762202aa-630c-4c2e-b65d-2e5c31bbcc1a" providerId="AD" clId="Web-{00000000-0000-0000-0000-000000000000}" dt="2026-09-10T20:07:48.813" v="294"/>
        <pc:sldMkLst>
          <pc:docMk/>
          <pc:sldMk cId="3711349330" sldId="279"/>
        </pc:sldMkLst>
      </pc:sldChg>
    </pc:docChg>
  </pc:docChgLst>
  <pc:docChgLst>
    <pc:chgData name="Rachael Nash" userId="S::rnash@stdennis.tpacademytrust.org::762202aa-630c-4c2e-b65d-2e5c31bbcc1a" providerId="AD" clId="Web-{E098E1F3-2C50-9060-4F59-B308B8914971}"/>
    <pc:docChg chg="modSld">
      <pc:chgData name="Rachael Nash" userId="S::rnash@stdennis.tpacademytrust.org::762202aa-630c-4c2e-b65d-2e5c31bbcc1a" providerId="AD" clId="Web-{E098E1F3-2C50-9060-4F59-B308B8914971}" dt="2026-09-11T12:41:16.981" v="142"/>
      <pc:docMkLst>
        <pc:docMk/>
      </pc:docMkLst>
      <pc:sldChg chg="modSp">
        <pc:chgData name="Rachael Nash" userId="S::rnash@stdennis.tpacademytrust.org::762202aa-630c-4c2e-b65d-2e5c31bbcc1a" providerId="AD" clId="Web-{E098E1F3-2C50-9060-4F59-B308B8914971}" dt="2026-09-11T12:09:29.243" v="69" actId="1076"/>
        <pc:sldMkLst>
          <pc:docMk/>
          <pc:sldMk cId="1024763084" sldId="263"/>
        </pc:sldMkLst>
        <pc:spChg chg="mod">
          <ac:chgData name="Rachael Nash" userId="S::rnash@stdennis.tpacademytrust.org::762202aa-630c-4c2e-b65d-2e5c31bbcc1a" providerId="AD" clId="Web-{E098E1F3-2C50-9060-4F59-B308B8914971}" dt="2026-09-11T12:09:29.243" v="69" actId="1076"/>
          <ac:spMkLst>
            <pc:docMk/>
            <pc:sldMk cId="1024763084" sldId="263"/>
            <ac:spMk id="7" creationId="{74591ABF-639D-E5F1-E5F3-A5E054D5C1DD}"/>
          </ac:spMkLst>
        </pc:spChg>
      </pc:sldChg>
      <pc:sldChg chg="modSp">
        <pc:chgData name="Rachael Nash" userId="S::rnash@stdennis.tpacademytrust.org::762202aa-630c-4c2e-b65d-2e5c31bbcc1a" providerId="AD" clId="Web-{E098E1F3-2C50-9060-4F59-B308B8914971}" dt="2026-09-11T12:09:42.775" v="71" actId="20577"/>
        <pc:sldMkLst>
          <pc:docMk/>
          <pc:sldMk cId="517289516" sldId="264"/>
        </pc:sldMkLst>
      </pc:sldChg>
      <pc:sldChg chg="modSp">
        <pc:chgData name="Rachael Nash" userId="S::rnash@stdennis.tpacademytrust.org::762202aa-630c-4c2e-b65d-2e5c31bbcc1a" providerId="AD" clId="Web-{E098E1F3-2C50-9060-4F59-B308B8914971}" dt="2026-09-11T08:43:16.317" v="56" actId="20577"/>
        <pc:sldMkLst>
          <pc:docMk/>
          <pc:sldMk cId="2174842809" sldId="270"/>
        </pc:sldMkLst>
        <pc:spChg chg="mod">
          <ac:chgData name="Rachael Nash" userId="S::rnash@stdennis.tpacademytrust.org::762202aa-630c-4c2e-b65d-2e5c31bbcc1a" providerId="AD" clId="Web-{E098E1F3-2C50-9060-4F59-B308B8914971}" dt="2026-09-11T08:43:16.317" v="56" actId="20577"/>
          <ac:spMkLst>
            <pc:docMk/>
            <pc:sldMk cId="2174842809" sldId="270"/>
            <ac:spMk id="2" creationId="{D4654EAE-B396-57BE-5387-038B76EBC967}"/>
          </ac:spMkLst>
        </pc:spChg>
      </pc:sldChg>
      <pc:sldChg chg="addSp modSp">
        <pc:chgData name="Rachael Nash" userId="S::rnash@stdennis.tpacademytrust.org::762202aa-630c-4c2e-b65d-2e5c31bbcc1a" providerId="AD" clId="Web-{E098E1F3-2C50-9060-4F59-B308B8914971}" dt="2026-09-11T08:36:17.284" v="31" actId="1076"/>
        <pc:sldMkLst>
          <pc:docMk/>
          <pc:sldMk cId="1500124763" sldId="271"/>
        </pc:sldMkLst>
        <pc:spChg chg="mod">
          <ac:chgData name="Rachael Nash" userId="S::rnash@stdennis.tpacademytrust.org::762202aa-630c-4c2e-b65d-2e5c31bbcc1a" providerId="AD" clId="Web-{E098E1F3-2C50-9060-4F59-B308B8914971}" dt="2026-09-11T08:36:12.924" v="30" actId="20577"/>
          <ac:spMkLst>
            <pc:docMk/>
            <pc:sldMk cId="1500124763" sldId="271"/>
            <ac:spMk id="4" creationId="{D92A44B1-3B1C-3D90-CADD-420910A4A6B8}"/>
          </ac:spMkLst>
        </pc:spChg>
        <pc:picChg chg="add mod">
          <ac:chgData name="Rachael Nash" userId="S::rnash@stdennis.tpacademytrust.org::762202aa-630c-4c2e-b65d-2e5c31bbcc1a" providerId="AD" clId="Web-{E098E1F3-2C50-9060-4F59-B308B8914971}" dt="2026-09-11T08:34:50.105" v="10" actId="1076"/>
          <ac:picMkLst>
            <pc:docMk/>
            <pc:sldMk cId="1500124763" sldId="271"/>
            <ac:picMk id="2" creationId="{24842250-FC95-57D7-9E78-8C253E59953C}"/>
          </ac:picMkLst>
        </pc:picChg>
        <pc:picChg chg="mod">
          <ac:chgData name="Rachael Nash" userId="S::rnash@stdennis.tpacademytrust.org::762202aa-630c-4c2e-b65d-2e5c31bbcc1a" providerId="AD" clId="Web-{E098E1F3-2C50-9060-4F59-B308B8914971}" dt="2026-09-11T08:36:17.284" v="31" actId="1076"/>
          <ac:picMkLst>
            <pc:docMk/>
            <pc:sldMk cId="1500124763" sldId="271"/>
            <ac:picMk id="5" creationId="{2FA77291-C08A-067C-C268-963852C218DE}"/>
          </ac:picMkLst>
        </pc:picChg>
        <pc:picChg chg="add mod">
          <ac:chgData name="Rachael Nash" userId="S::rnash@stdennis.tpacademytrust.org::762202aa-630c-4c2e-b65d-2e5c31bbcc1a" providerId="AD" clId="Web-{E098E1F3-2C50-9060-4F59-B308B8914971}" dt="2026-09-11T08:35:20.998" v="12" actId="1076"/>
          <ac:picMkLst>
            <pc:docMk/>
            <pc:sldMk cId="1500124763" sldId="271"/>
            <ac:picMk id="6" creationId="{11AD101E-2B2C-433E-8FE7-1BBABD28728A}"/>
          </ac:picMkLst>
        </pc:picChg>
      </pc:sldChg>
      <pc:sldChg chg="addSp delSp modSp">
        <pc:chgData name="Rachael Nash" userId="S::rnash@stdennis.tpacademytrust.org::762202aa-630c-4c2e-b65d-2e5c31bbcc1a" providerId="AD" clId="Web-{E098E1F3-2C50-9060-4F59-B308B8914971}" dt="2026-09-11T12:38:09.897" v="114" actId="20577"/>
        <pc:sldMkLst>
          <pc:docMk/>
          <pc:sldMk cId="1584528090" sldId="276"/>
        </pc:sldMkLst>
        <pc:spChg chg="add mod">
          <ac:chgData name="Rachael Nash" userId="S::rnash@stdennis.tpacademytrust.org::762202aa-630c-4c2e-b65d-2e5c31bbcc1a" providerId="AD" clId="Web-{E098E1F3-2C50-9060-4F59-B308B8914971}" dt="2026-09-11T12:37:38.989" v="99" actId="20577"/>
          <ac:spMkLst>
            <pc:docMk/>
            <pc:sldMk cId="1584528090" sldId="276"/>
            <ac:spMk id="4" creationId="{FF05D095-9452-4056-15EE-AA7182C06F68}"/>
          </ac:spMkLst>
        </pc:spChg>
        <pc:spChg chg="mod">
          <ac:chgData name="Rachael Nash" userId="S::rnash@stdennis.tpacademytrust.org::762202aa-630c-4c2e-b65d-2e5c31bbcc1a" providerId="AD" clId="Web-{E098E1F3-2C50-9060-4F59-B308B8914971}" dt="2026-09-11T12:38:09.897" v="114" actId="20577"/>
          <ac:spMkLst>
            <pc:docMk/>
            <pc:sldMk cId="1584528090" sldId="276"/>
            <ac:spMk id="7" creationId="{A8581E49-3939-47C4-98B0-E9D557907B82}"/>
          </ac:spMkLst>
        </pc:spChg>
        <pc:picChg chg="add mod">
          <ac:chgData name="Rachael Nash" userId="S::rnash@stdennis.tpacademytrust.org::762202aa-630c-4c2e-b65d-2e5c31bbcc1a" providerId="AD" clId="Web-{E098E1F3-2C50-9060-4F59-B308B8914971}" dt="2026-09-11T09:56:18.486" v="67" actId="1076"/>
          <ac:picMkLst>
            <pc:docMk/>
            <pc:sldMk cId="1584528090" sldId="276"/>
            <ac:picMk id="5" creationId="{8A5D4666-EFF4-A826-66FC-EA7449E110DE}"/>
          </ac:picMkLst>
        </pc:picChg>
        <pc:picChg chg="mod">
          <ac:chgData name="Rachael Nash" userId="S::rnash@stdennis.tpacademytrust.org::762202aa-630c-4c2e-b65d-2e5c31bbcc1a" providerId="AD" clId="Web-{E098E1F3-2C50-9060-4F59-B308B8914971}" dt="2026-09-11T09:56:09.610" v="65" actId="14100"/>
          <ac:picMkLst>
            <pc:docMk/>
            <pc:sldMk cId="1584528090" sldId="276"/>
            <ac:picMk id="6" creationId="{2CB32C2A-3C5D-A913-7A6A-3CCF2AFA3633}"/>
          </ac:picMkLst>
        </pc:picChg>
      </pc:sldChg>
      <pc:sldChg chg="addSp modSp">
        <pc:chgData name="Rachael Nash" userId="S::rnash@stdennis.tpacademytrust.org::762202aa-630c-4c2e-b65d-2e5c31bbcc1a" providerId="AD" clId="Web-{E098E1F3-2C50-9060-4F59-B308B8914971}" dt="2026-09-11T12:41:16.981" v="142"/>
        <pc:sldMkLst>
          <pc:docMk/>
          <pc:sldMk cId="3203957050" sldId="277"/>
        </pc:sldMkLst>
        <pc:spChg chg="add mod">
          <ac:chgData name="Rachael Nash" userId="S::rnash@stdennis.tpacademytrust.org::762202aa-630c-4c2e-b65d-2e5c31bbcc1a" providerId="AD" clId="Web-{E098E1F3-2C50-9060-4F59-B308B8914971}" dt="2026-09-11T12:41:16.981" v="142"/>
          <ac:spMkLst>
            <pc:docMk/>
            <pc:sldMk cId="3203957050" sldId="277"/>
            <ac:spMk id="6" creationId="{4D3DC847-9AEC-9F3F-87C1-03E85A118090}"/>
          </ac:spMkLst>
        </pc:spChg>
        <pc:picChg chg="add mod">
          <ac:chgData name="Rachael Nash" userId="S::rnash@stdennis.tpacademytrust.org::762202aa-630c-4c2e-b65d-2e5c31bbcc1a" providerId="AD" clId="Web-{E098E1F3-2C50-9060-4F59-B308B8914971}" dt="2026-09-11T12:39:19.587" v="124" actId="1076"/>
          <ac:picMkLst>
            <pc:docMk/>
            <pc:sldMk cId="3203957050" sldId="277"/>
            <ac:picMk id="4" creationId="{4082E8E2-E144-E2AE-A800-2DA63687D02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GB"/>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F456FD8E-CC0B-4A0C-9374-346966FF812B}" type="datetimeFigureOut">
              <a:rPr lang="en-GB" smtClean="0"/>
              <a:t>14/09/2026</a:t>
            </a:fld>
            <a:endParaRPr lang="en-GB"/>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en-GB"/>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GB"/>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8900935A-4624-44F4-BDD9-CADF330D697C}" type="slidenum">
              <a:rPr lang="en-GB" smtClean="0"/>
              <a:t>‹#›</a:t>
            </a:fld>
            <a:endParaRPr lang="en-GB"/>
          </a:p>
        </p:txBody>
      </p:sp>
    </p:spTree>
    <p:extLst>
      <p:ext uri="{BB962C8B-B14F-4D97-AF65-F5344CB8AC3E}">
        <p14:creationId xmlns:p14="http://schemas.microsoft.com/office/powerpoint/2010/main" val="9398688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a:t>
            </a:fld>
            <a:endParaRPr lang="en-GB"/>
          </a:p>
        </p:txBody>
      </p:sp>
    </p:spTree>
    <p:extLst>
      <p:ext uri="{BB962C8B-B14F-4D97-AF65-F5344CB8AC3E}">
        <p14:creationId xmlns:p14="http://schemas.microsoft.com/office/powerpoint/2010/main" val="18948178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2</a:t>
            </a:fld>
            <a:endParaRPr lang="en-GB"/>
          </a:p>
        </p:txBody>
      </p:sp>
    </p:spTree>
    <p:extLst>
      <p:ext uri="{BB962C8B-B14F-4D97-AF65-F5344CB8AC3E}">
        <p14:creationId xmlns:p14="http://schemas.microsoft.com/office/powerpoint/2010/main" val="34738349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3</a:t>
            </a:fld>
            <a:endParaRPr lang="en-GB"/>
          </a:p>
        </p:txBody>
      </p:sp>
    </p:spTree>
    <p:extLst>
      <p:ext uri="{BB962C8B-B14F-4D97-AF65-F5344CB8AC3E}">
        <p14:creationId xmlns:p14="http://schemas.microsoft.com/office/powerpoint/2010/main" val="38393871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4</a:t>
            </a:fld>
            <a:endParaRPr lang="en-GB"/>
          </a:p>
        </p:txBody>
      </p:sp>
    </p:spTree>
    <p:extLst>
      <p:ext uri="{BB962C8B-B14F-4D97-AF65-F5344CB8AC3E}">
        <p14:creationId xmlns:p14="http://schemas.microsoft.com/office/powerpoint/2010/main" val="2620402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5</a:t>
            </a:fld>
            <a:endParaRPr lang="en-GB"/>
          </a:p>
        </p:txBody>
      </p:sp>
    </p:spTree>
    <p:extLst>
      <p:ext uri="{BB962C8B-B14F-4D97-AF65-F5344CB8AC3E}">
        <p14:creationId xmlns:p14="http://schemas.microsoft.com/office/powerpoint/2010/main" val="9511469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6</a:t>
            </a:fld>
            <a:endParaRPr lang="en-GB"/>
          </a:p>
        </p:txBody>
      </p:sp>
    </p:spTree>
    <p:extLst>
      <p:ext uri="{BB962C8B-B14F-4D97-AF65-F5344CB8AC3E}">
        <p14:creationId xmlns:p14="http://schemas.microsoft.com/office/powerpoint/2010/main" val="9465952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9A28D3-EBF8-B7F6-57C0-BD01059086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3D92B6-E0F1-5995-1AC2-56E5A132F6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4B0AD5-9683-4A15-01BB-FB78A366024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2F97BAE-404B-F574-D27F-5CB0AD43D397}"/>
              </a:ext>
            </a:extLst>
          </p:cNvPr>
          <p:cNvSpPr>
            <a:spLocks noGrp="1"/>
          </p:cNvSpPr>
          <p:nvPr>
            <p:ph type="sldNum" sz="quarter" idx="5"/>
          </p:nvPr>
        </p:nvSpPr>
        <p:spPr/>
        <p:txBody>
          <a:bodyPr/>
          <a:lstStyle/>
          <a:p>
            <a:fld id="{8900935A-4624-44F4-BDD9-CADF330D697C}" type="slidenum">
              <a:rPr lang="en-GB" smtClean="0"/>
              <a:t>7</a:t>
            </a:fld>
            <a:endParaRPr lang="en-GB"/>
          </a:p>
        </p:txBody>
      </p:sp>
    </p:spTree>
    <p:extLst>
      <p:ext uri="{BB962C8B-B14F-4D97-AF65-F5344CB8AC3E}">
        <p14:creationId xmlns:p14="http://schemas.microsoft.com/office/powerpoint/2010/main" val="398646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80E8C-37DF-2BF0-E356-90D57803E8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50A592-E5C9-EBFA-6B92-15DF1B1B56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5F69F3-E636-B091-5FAF-D7DD65F9767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746B325-5F17-E097-6044-418A715FB779}"/>
              </a:ext>
            </a:extLst>
          </p:cNvPr>
          <p:cNvSpPr>
            <a:spLocks noGrp="1"/>
          </p:cNvSpPr>
          <p:nvPr>
            <p:ph type="sldNum" sz="quarter" idx="5"/>
          </p:nvPr>
        </p:nvSpPr>
        <p:spPr/>
        <p:txBody>
          <a:bodyPr/>
          <a:lstStyle/>
          <a:p>
            <a:fld id="{8900935A-4624-44F4-BDD9-CADF330D697C}" type="slidenum">
              <a:rPr lang="en-GB" smtClean="0"/>
              <a:t>8</a:t>
            </a:fld>
            <a:endParaRPr lang="en-GB"/>
          </a:p>
        </p:txBody>
      </p:sp>
    </p:spTree>
    <p:extLst>
      <p:ext uri="{BB962C8B-B14F-4D97-AF65-F5344CB8AC3E}">
        <p14:creationId xmlns:p14="http://schemas.microsoft.com/office/powerpoint/2010/main" val="358051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9</a:t>
            </a:fld>
            <a:endParaRPr lang="en-GB"/>
          </a:p>
        </p:txBody>
      </p:sp>
    </p:spTree>
    <p:extLst>
      <p:ext uri="{BB962C8B-B14F-4D97-AF65-F5344CB8AC3E}">
        <p14:creationId xmlns:p14="http://schemas.microsoft.com/office/powerpoint/2010/main" val="37116432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10</a:t>
            </a:fld>
            <a:endParaRPr lang="en-GB"/>
          </a:p>
        </p:txBody>
      </p:sp>
    </p:spTree>
    <p:extLst>
      <p:ext uri="{BB962C8B-B14F-4D97-AF65-F5344CB8AC3E}">
        <p14:creationId xmlns:p14="http://schemas.microsoft.com/office/powerpoint/2010/main" val="15387470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11</a:t>
            </a:fld>
            <a:endParaRPr lang="en-GB"/>
          </a:p>
        </p:txBody>
      </p:sp>
    </p:spTree>
    <p:extLst>
      <p:ext uri="{BB962C8B-B14F-4D97-AF65-F5344CB8AC3E}">
        <p14:creationId xmlns:p14="http://schemas.microsoft.com/office/powerpoint/2010/main" val="36209963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12</a:t>
            </a:fld>
            <a:endParaRPr lang="en-GB"/>
          </a:p>
        </p:txBody>
      </p:sp>
    </p:spTree>
    <p:extLst>
      <p:ext uri="{BB962C8B-B14F-4D97-AF65-F5344CB8AC3E}">
        <p14:creationId xmlns:p14="http://schemas.microsoft.com/office/powerpoint/2010/main" val="225904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13</a:t>
            </a:fld>
            <a:endParaRPr lang="en-GB"/>
          </a:p>
        </p:txBody>
      </p:sp>
    </p:spTree>
    <p:extLst>
      <p:ext uri="{BB962C8B-B14F-4D97-AF65-F5344CB8AC3E}">
        <p14:creationId xmlns:p14="http://schemas.microsoft.com/office/powerpoint/2010/main" val="17248444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8900935A-4624-44F4-BDD9-CADF330D697C}" type="slidenum">
              <a:rPr lang="en-GB" smtClean="0"/>
              <a:t>14</a:t>
            </a:fld>
            <a:endParaRPr lang="en-GB"/>
          </a:p>
        </p:txBody>
      </p:sp>
    </p:spTree>
    <p:extLst>
      <p:ext uri="{BB962C8B-B14F-4D97-AF65-F5344CB8AC3E}">
        <p14:creationId xmlns:p14="http://schemas.microsoft.com/office/powerpoint/2010/main" val="37666804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81F25-2C66-F7FD-F062-92123859B5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924788-6896-B423-C50A-4E6679854A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F51200-8ADE-34CF-9963-3E6088B1B58F}"/>
              </a:ext>
            </a:extLst>
          </p:cNvPr>
          <p:cNvSpPr>
            <a:spLocks noGrp="1"/>
          </p:cNvSpPr>
          <p:nvPr>
            <p:ph type="body" idx="1"/>
          </p:nvPr>
        </p:nvSpPr>
        <p:spPr/>
        <p:txBody>
          <a:bodyPr/>
          <a:lstStyle/>
          <a:p>
            <a:endParaRPr lang="en-GB" dirty="0">
              <a:ea typeface="Calibri"/>
              <a:cs typeface="Calibri"/>
            </a:endParaRPr>
          </a:p>
        </p:txBody>
      </p:sp>
      <p:sp>
        <p:nvSpPr>
          <p:cNvPr id="4" name="Slide Number Placeholder 3">
            <a:extLst>
              <a:ext uri="{FF2B5EF4-FFF2-40B4-BE49-F238E27FC236}">
                <a16:creationId xmlns:a16="http://schemas.microsoft.com/office/drawing/2014/main" id="{72D4A900-5117-FD4B-AFAF-3146706FC5F4}"/>
              </a:ext>
            </a:extLst>
          </p:cNvPr>
          <p:cNvSpPr>
            <a:spLocks noGrp="1"/>
          </p:cNvSpPr>
          <p:nvPr>
            <p:ph type="sldNum" sz="quarter" idx="5"/>
          </p:nvPr>
        </p:nvSpPr>
        <p:spPr/>
        <p:txBody>
          <a:bodyPr/>
          <a:lstStyle/>
          <a:p>
            <a:fld id="{8900935A-4624-44F4-BDD9-CADF330D697C}" type="slidenum">
              <a:rPr lang="en-GB" smtClean="0"/>
              <a:t>15</a:t>
            </a:fld>
            <a:endParaRPr lang="en-GB"/>
          </a:p>
        </p:txBody>
      </p:sp>
    </p:spTree>
    <p:extLst>
      <p:ext uri="{BB962C8B-B14F-4D97-AF65-F5344CB8AC3E}">
        <p14:creationId xmlns:p14="http://schemas.microsoft.com/office/powerpoint/2010/main" val="7597862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16</a:t>
            </a:fld>
            <a:endParaRPr lang="en-GB"/>
          </a:p>
        </p:txBody>
      </p:sp>
    </p:spTree>
    <p:extLst>
      <p:ext uri="{BB962C8B-B14F-4D97-AF65-F5344CB8AC3E}">
        <p14:creationId xmlns:p14="http://schemas.microsoft.com/office/powerpoint/2010/main" val="1910213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17</a:t>
            </a:fld>
            <a:endParaRPr lang="en-GB"/>
          </a:p>
        </p:txBody>
      </p:sp>
    </p:spTree>
    <p:extLst>
      <p:ext uri="{BB962C8B-B14F-4D97-AF65-F5344CB8AC3E}">
        <p14:creationId xmlns:p14="http://schemas.microsoft.com/office/powerpoint/2010/main" val="19521782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18</a:t>
            </a:fld>
            <a:endParaRPr lang="en-GB"/>
          </a:p>
        </p:txBody>
      </p:sp>
    </p:spTree>
    <p:extLst>
      <p:ext uri="{BB962C8B-B14F-4D97-AF65-F5344CB8AC3E}">
        <p14:creationId xmlns:p14="http://schemas.microsoft.com/office/powerpoint/2010/main" val="17213047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98D0914-167F-46FD-97BE-02FA55F12303}"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928118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98D0914-167F-46FD-97BE-02FA55F12303}"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1709533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98D0914-167F-46FD-97BE-02FA55F12303}"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004849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98D0914-167F-46FD-97BE-02FA55F12303}"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616681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98D0914-167F-46FD-97BE-02FA55F12303}" type="datetimeFigureOut">
              <a:rPr lang="en-US" smtClean="0"/>
              <a:t>9/14/2026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311814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98D0914-167F-46FD-97BE-02FA55F12303}" type="datetimeFigureOut">
              <a:rPr lang="en-US" smtClean="0"/>
              <a:t>9/14/2026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3928705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8D0914-167F-46FD-97BE-02FA55F12303}" type="datetimeFigureOut">
              <a:rPr lang="en-US" smtClean="0"/>
              <a:t>9/14/2026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3447081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98D0914-167F-46FD-97BE-02FA55F12303}"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502396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98D0914-167F-46FD-97BE-02FA55F12303}"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1698726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98D0914-167F-46FD-97BE-02FA55F12303}"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946095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98D0914-167F-46FD-97BE-02FA55F12303}"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704237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9000"/>
            <a:lum/>
          </a:blip>
          <a:srcRect/>
          <a:stretch>
            <a:fillRect l="57000" t="48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8D0914-167F-46FD-97BE-02FA55F12303}" type="datetimeFigureOut">
              <a:rPr lang="en-US" smtClean="0"/>
              <a:t>9/14/2026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BA3988-EC2A-4BEF-A3DE-CDA4636FA44B}" type="slidenum">
              <a:rPr lang="en-US" smtClean="0"/>
              <a:t>‹#›</a:t>
            </a:fld>
            <a:endParaRPr lang="en-US"/>
          </a:p>
        </p:txBody>
      </p:sp>
    </p:spTree>
    <p:extLst>
      <p:ext uri="{BB962C8B-B14F-4D97-AF65-F5344CB8AC3E}">
        <p14:creationId xmlns:p14="http://schemas.microsoft.com/office/powerpoint/2010/main" val="18078608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png"/><Relationship Id="rId7"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hyperlink" Target="https://cornwall.cloud.servelec-synergy.com/synergyweb/FSMMain.aspx"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parentpay.com/"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hyperlink" Target="https://forms.cloud.microsoft/e/VsnzhGPmjm" TargetMode="External"/><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TextBox 4">
            <a:extLst>
              <a:ext uri="{FF2B5EF4-FFF2-40B4-BE49-F238E27FC236}">
                <a16:creationId xmlns:a16="http://schemas.microsoft.com/office/drawing/2014/main" id="{31B20FCE-D55D-2905-FEA2-3A1146092707}"/>
              </a:ext>
            </a:extLst>
          </p:cNvPr>
          <p:cNvSpPr txBox="1"/>
          <p:nvPr/>
        </p:nvSpPr>
        <p:spPr>
          <a:xfrm>
            <a:off x="443023" y="489098"/>
            <a:ext cx="11079126" cy="3170099"/>
          </a:xfrm>
          <a:prstGeom prst="rect">
            <a:avLst/>
          </a:prstGeom>
          <a:noFill/>
        </p:spPr>
        <p:txBody>
          <a:bodyPr wrap="square" lIns="91440" tIns="45720" rIns="91440" bIns="45720" rtlCol="0" anchor="t">
            <a:spAutoFit/>
          </a:bodyPr>
          <a:lstStyle/>
          <a:p>
            <a:pPr algn="ctr">
              <a:spcAft>
                <a:spcPts val="1200"/>
              </a:spcAft>
            </a:pPr>
            <a:r>
              <a:rPr lang="en-US" sz="6000" b="1" dirty="0">
                <a:solidFill>
                  <a:srgbClr val="7030A0"/>
                </a:solidFill>
                <a:latin typeface="NTFPreCursive" panose="03000400000000000000" pitchFamily="66" charset="0"/>
              </a:rPr>
              <a:t>Meet the Teacher</a:t>
            </a:r>
          </a:p>
          <a:p>
            <a:pPr algn="ctr">
              <a:spcAft>
                <a:spcPts val="1200"/>
              </a:spcAft>
            </a:pPr>
            <a:r>
              <a:rPr lang="en-US" sz="6000" b="1" dirty="0">
                <a:solidFill>
                  <a:srgbClr val="7030A0"/>
                </a:solidFill>
                <a:latin typeface="NTFPreCursive" panose="03000400000000000000" pitchFamily="66" charset="0"/>
              </a:rPr>
              <a:t>Year 1</a:t>
            </a:r>
          </a:p>
          <a:p>
            <a:pPr algn="ctr">
              <a:spcAft>
                <a:spcPts val="1200"/>
              </a:spcAft>
            </a:pPr>
            <a:r>
              <a:rPr lang="en-US" sz="6000" b="1" dirty="0">
                <a:solidFill>
                  <a:srgbClr val="7030A0"/>
                </a:solidFill>
                <a:latin typeface="NTFPreCursive"/>
              </a:rPr>
              <a:t>2026 - 2027</a:t>
            </a:r>
            <a:endParaRPr lang="en-GB" sz="6000" b="1" dirty="0">
              <a:solidFill>
                <a:srgbClr val="7030A0"/>
              </a:solidFill>
              <a:latin typeface="NTFPreCursive"/>
            </a:endParaRPr>
          </a:p>
        </p:txBody>
      </p:sp>
    </p:spTree>
    <p:extLst>
      <p:ext uri="{BB962C8B-B14F-4D97-AF65-F5344CB8AC3E}">
        <p14:creationId xmlns:p14="http://schemas.microsoft.com/office/powerpoint/2010/main" val="3289914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43023" y="276559"/>
            <a:ext cx="11079126" cy="4339650"/>
          </a:xfrm>
          <a:prstGeom prst="rect">
            <a:avLst/>
          </a:prstGeom>
          <a:noFill/>
        </p:spPr>
        <p:txBody>
          <a:bodyPr wrap="square" lIns="91440" tIns="45720" rIns="91440" bIns="45720" rtlCol="0" anchor="t">
            <a:spAutoFit/>
          </a:bodyPr>
          <a:lstStyle/>
          <a:p>
            <a:pPr algn="ctr"/>
            <a:r>
              <a:rPr lang="en-US" sz="6000" b="1" dirty="0">
                <a:solidFill>
                  <a:srgbClr val="7030A0"/>
                </a:solidFill>
                <a:latin typeface="NTFPreCursive" panose="03000400000000000000" pitchFamily="66" charset="0"/>
              </a:rPr>
              <a:t>Year 1 Team</a:t>
            </a:r>
          </a:p>
          <a:p>
            <a:r>
              <a:rPr lang="en-US" sz="5400" b="1" dirty="0">
                <a:solidFill>
                  <a:srgbClr val="7030A0"/>
                </a:solidFill>
                <a:latin typeface="NTFPreCursive"/>
              </a:rPr>
              <a:t>Head Teacher: </a:t>
            </a:r>
            <a:r>
              <a:rPr lang="en-US" sz="5400" b="1" dirty="0" err="1">
                <a:solidFill>
                  <a:srgbClr val="7030A0"/>
                </a:solidFill>
                <a:latin typeface="NTFPreCursive"/>
              </a:rPr>
              <a:t>Mrs</a:t>
            </a:r>
            <a:r>
              <a:rPr lang="en-US" sz="5400" b="1" dirty="0">
                <a:solidFill>
                  <a:srgbClr val="7030A0"/>
                </a:solidFill>
                <a:latin typeface="NTFPreCursive"/>
              </a:rPr>
              <a:t> Bailey</a:t>
            </a:r>
          </a:p>
          <a:p>
            <a:r>
              <a:rPr lang="en-US" sz="5400" b="1" dirty="0">
                <a:solidFill>
                  <a:srgbClr val="7030A0"/>
                </a:solidFill>
                <a:latin typeface="NTFPreCursive"/>
              </a:rPr>
              <a:t>Teacher: </a:t>
            </a:r>
            <a:r>
              <a:rPr lang="en-US" sz="5400" b="1" dirty="0" err="1">
                <a:solidFill>
                  <a:srgbClr val="7030A0"/>
                </a:solidFill>
                <a:latin typeface="NTFPreCursive"/>
              </a:rPr>
              <a:t>Mrs</a:t>
            </a:r>
            <a:r>
              <a:rPr lang="en-US" sz="5400" b="1" dirty="0">
                <a:solidFill>
                  <a:srgbClr val="7030A0"/>
                </a:solidFill>
                <a:latin typeface="NTFPreCursive"/>
              </a:rPr>
              <a:t> Lawford</a:t>
            </a:r>
            <a:endParaRPr lang="en-US" dirty="0"/>
          </a:p>
          <a:p>
            <a:r>
              <a:rPr lang="en-US" sz="5400" b="1" dirty="0">
                <a:solidFill>
                  <a:srgbClr val="7030A0"/>
                </a:solidFill>
                <a:latin typeface="NTFPreCursive" panose="03000400000000000000" pitchFamily="66" charset="0"/>
              </a:rPr>
              <a:t>Teaching Assistants: </a:t>
            </a:r>
            <a:r>
              <a:rPr lang="en-US" sz="5400" b="1" dirty="0" err="1">
                <a:solidFill>
                  <a:srgbClr val="7030A0"/>
                </a:solidFill>
                <a:latin typeface="NTFPreCursive" panose="03000400000000000000" pitchFamily="66" charset="0"/>
              </a:rPr>
              <a:t>Mrs</a:t>
            </a:r>
            <a:r>
              <a:rPr lang="en-US" sz="5400" b="1" dirty="0">
                <a:solidFill>
                  <a:srgbClr val="7030A0"/>
                </a:solidFill>
                <a:latin typeface="NTFPreCursive" panose="03000400000000000000" pitchFamily="66" charset="0"/>
              </a:rPr>
              <a:t> Hancock, </a:t>
            </a:r>
            <a:r>
              <a:rPr lang="en-US" sz="5400" b="1" dirty="0" err="1">
                <a:solidFill>
                  <a:srgbClr val="7030A0"/>
                </a:solidFill>
                <a:latin typeface="NTFPreCursive" panose="03000400000000000000" pitchFamily="66" charset="0"/>
              </a:rPr>
              <a:t>Ms</a:t>
            </a:r>
            <a:r>
              <a:rPr lang="en-US" sz="5400" b="1" dirty="0">
                <a:solidFill>
                  <a:srgbClr val="7030A0"/>
                </a:solidFill>
                <a:latin typeface="NTFPreCursive" panose="03000400000000000000" pitchFamily="66" charset="0"/>
              </a:rPr>
              <a:t> Barbery, </a:t>
            </a:r>
            <a:r>
              <a:rPr lang="en-US" sz="5400" b="1" dirty="0" err="1">
                <a:solidFill>
                  <a:srgbClr val="7030A0"/>
                </a:solidFill>
                <a:latin typeface="NTFPreCursive" panose="03000400000000000000" pitchFamily="66" charset="0"/>
              </a:rPr>
              <a:t>Mrs</a:t>
            </a:r>
            <a:r>
              <a:rPr lang="en-US" sz="5400" b="1" dirty="0">
                <a:solidFill>
                  <a:srgbClr val="7030A0"/>
                </a:solidFill>
                <a:latin typeface="NTFPreCursive" panose="03000400000000000000" pitchFamily="66" charset="0"/>
              </a:rPr>
              <a:t> </a:t>
            </a:r>
            <a:r>
              <a:rPr lang="en-US" sz="5400" b="1" dirty="0" err="1">
                <a:solidFill>
                  <a:srgbClr val="7030A0"/>
                </a:solidFill>
                <a:latin typeface="NTFPreCursive" panose="03000400000000000000" pitchFamily="66" charset="0"/>
              </a:rPr>
              <a:t>Pivetti</a:t>
            </a:r>
            <a:r>
              <a:rPr lang="en-US" sz="5400" b="1" dirty="0">
                <a:solidFill>
                  <a:srgbClr val="7030A0"/>
                </a:solidFill>
                <a:latin typeface="NTFPreCursive" panose="03000400000000000000" pitchFamily="66" charset="0"/>
              </a:rPr>
              <a:t>, </a:t>
            </a:r>
            <a:r>
              <a:rPr lang="en-US" sz="5400" b="1" dirty="0" err="1">
                <a:solidFill>
                  <a:srgbClr val="7030A0"/>
                </a:solidFill>
                <a:latin typeface="NTFPreCursive" panose="03000400000000000000" pitchFamily="66" charset="0"/>
              </a:rPr>
              <a:t>Mrs</a:t>
            </a:r>
            <a:r>
              <a:rPr lang="en-US" sz="5400" b="1" dirty="0">
                <a:solidFill>
                  <a:srgbClr val="7030A0"/>
                </a:solidFill>
                <a:latin typeface="NTFPreCursive" panose="03000400000000000000" pitchFamily="66" charset="0"/>
              </a:rPr>
              <a:t> Rowe</a:t>
            </a:r>
          </a:p>
        </p:txBody>
      </p:sp>
      <p:sp>
        <p:nvSpPr>
          <p:cNvPr id="2" name="TextBox 1">
            <a:extLst>
              <a:ext uri="{FF2B5EF4-FFF2-40B4-BE49-F238E27FC236}">
                <a16:creationId xmlns:a16="http://schemas.microsoft.com/office/drawing/2014/main" id="{21A677B8-699B-6721-783A-F5818E5538D0}"/>
              </a:ext>
            </a:extLst>
          </p:cNvPr>
          <p:cNvSpPr txBox="1"/>
          <p:nvPr/>
        </p:nvSpPr>
        <p:spPr>
          <a:xfrm>
            <a:off x="7536749" y="4513216"/>
            <a:ext cx="4380931" cy="1200329"/>
          </a:xfrm>
          <a:prstGeom prst="rect">
            <a:avLst/>
          </a:prstGeom>
          <a:noFill/>
        </p:spPr>
        <p:txBody>
          <a:bodyPr wrap="square" lIns="91440" tIns="45720" rIns="91440" bIns="45720" rtlCol="0" anchor="t">
            <a:spAutoFit/>
          </a:bodyPr>
          <a:lstStyle/>
          <a:p>
            <a:r>
              <a:rPr lang="en-GB" dirty="0">
                <a:solidFill>
                  <a:srgbClr val="FF0000"/>
                </a:solidFill>
              </a:rPr>
              <a:t>* If you want to get hold of us for any reason, grab us at the start or end of the day, or email me: mlawford@stdennis.tpacademytrust.org.</a:t>
            </a:r>
          </a:p>
        </p:txBody>
      </p:sp>
      <p:pic>
        <p:nvPicPr>
          <p:cNvPr id="4" name="Picture 3">
            <a:extLst>
              <a:ext uri="{FF2B5EF4-FFF2-40B4-BE49-F238E27FC236}">
                <a16:creationId xmlns:a16="http://schemas.microsoft.com/office/drawing/2014/main" id="{85016863-B7E9-0AD0-4EA0-F178C4B37AE4}"/>
              </a:ext>
            </a:extLst>
          </p:cNvPr>
          <p:cNvPicPr>
            <a:picLocks noChangeAspect="1"/>
          </p:cNvPicPr>
          <p:nvPr/>
        </p:nvPicPr>
        <p:blipFill>
          <a:blip r:embed="rId3"/>
          <a:stretch>
            <a:fillRect/>
          </a:stretch>
        </p:blipFill>
        <p:spPr>
          <a:xfrm>
            <a:off x="7795868" y="852534"/>
            <a:ext cx="991600" cy="1492250"/>
          </a:xfrm>
          <a:prstGeom prst="rect">
            <a:avLst/>
          </a:prstGeom>
        </p:spPr>
      </p:pic>
      <p:pic>
        <p:nvPicPr>
          <p:cNvPr id="6" name="Picture 5">
            <a:extLst>
              <a:ext uri="{FF2B5EF4-FFF2-40B4-BE49-F238E27FC236}">
                <a16:creationId xmlns:a16="http://schemas.microsoft.com/office/drawing/2014/main" id="{935ACD10-C72D-3279-E26E-01232B241965}"/>
              </a:ext>
            </a:extLst>
          </p:cNvPr>
          <p:cNvPicPr>
            <a:picLocks noChangeAspect="1"/>
          </p:cNvPicPr>
          <p:nvPr/>
        </p:nvPicPr>
        <p:blipFill>
          <a:blip r:embed="rId4"/>
          <a:stretch>
            <a:fillRect/>
          </a:stretch>
        </p:blipFill>
        <p:spPr>
          <a:xfrm>
            <a:off x="0" y="4691516"/>
            <a:ext cx="1501270" cy="1889924"/>
          </a:xfrm>
          <a:prstGeom prst="rect">
            <a:avLst/>
          </a:prstGeom>
        </p:spPr>
      </p:pic>
      <p:pic>
        <p:nvPicPr>
          <p:cNvPr id="8" name="Picture 7">
            <a:extLst>
              <a:ext uri="{FF2B5EF4-FFF2-40B4-BE49-F238E27FC236}">
                <a16:creationId xmlns:a16="http://schemas.microsoft.com/office/drawing/2014/main" id="{0990046C-26EB-2381-4CB0-95CBC7D85FBA}"/>
              </a:ext>
            </a:extLst>
          </p:cNvPr>
          <p:cNvPicPr>
            <a:picLocks noChangeAspect="1"/>
          </p:cNvPicPr>
          <p:nvPr/>
        </p:nvPicPr>
        <p:blipFill>
          <a:blip r:embed="rId5"/>
          <a:stretch>
            <a:fillRect/>
          </a:stretch>
        </p:blipFill>
        <p:spPr>
          <a:xfrm>
            <a:off x="1353786" y="4616208"/>
            <a:ext cx="1309055" cy="1965232"/>
          </a:xfrm>
          <a:prstGeom prst="rect">
            <a:avLst/>
          </a:prstGeom>
        </p:spPr>
      </p:pic>
      <p:pic>
        <p:nvPicPr>
          <p:cNvPr id="11" name="Picture 10">
            <a:extLst>
              <a:ext uri="{FF2B5EF4-FFF2-40B4-BE49-F238E27FC236}">
                <a16:creationId xmlns:a16="http://schemas.microsoft.com/office/drawing/2014/main" id="{C0D1311D-DBB9-4463-7804-D5308E83AFB5}"/>
              </a:ext>
            </a:extLst>
          </p:cNvPr>
          <p:cNvPicPr>
            <a:picLocks noChangeAspect="1"/>
          </p:cNvPicPr>
          <p:nvPr/>
        </p:nvPicPr>
        <p:blipFill>
          <a:blip r:embed="rId6"/>
          <a:stretch>
            <a:fillRect/>
          </a:stretch>
        </p:blipFill>
        <p:spPr>
          <a:xfrm>
            <a:off x="2896433" y="4834023"/>
            <a:ext cx="1408404" cy="1759044"/>
          </a:xfrm>
          <a:prstGeom prst="rect">
            <a:avLst/>
          </a:prstGeom>
        </p:spPr>
      </p:pic>
      <p:pic>
        <p:nvPicPr>
          <p:cNvPr id="13" name="Picture 12">
            <a:extLst>
              <a:ext uri="{FF2B5EF4-FFF2-40B4-BE49-F238E27FC236}">
                <a16:creationId xmlns:a16="http://schemas.microsoft.com/office/drawing/2014/main" id="{AFB14FE8-00AD-A2F2-3431-FDFE6BD09780}"/>
              </a:ext>
            </a:extLst>
          </p:cNvPr>
          <p:cNvPicPr>
            <a:picLocks noChangeAspect="1"/>
          </p:cNvPicPr>
          <p:nvPr/>
        </p:nvPicPr>
        <p:blipFill>
          <a:blip r:embed="rId7"/>
          <a:stretch>
            <a:fillRect/>
          </a:stretch>
        </p:blipFill>
        <p:spPr>
          <a:xfrm>
            <a:off x="5716971" y="4834023"/>
            <a:ext cx="1191420" cy="1759044"/>
          </a:xfrm>
          <a:prstGeom prst="rect">
            <a:avLst/>
          </a:prstGeom>
        </p:spPr>
      </p:pic>
      <p:pic>
        <p:nvPicPr>
          <p:cNvPr id="17" name="Picture 16">
            <a:extLst>
              <a:ext uri="{FF2B5EF4-FFF2-40B4-BE49-F238E27FC236}">
                <a16:creationId xmlns:a16="http://schemas.microsoft.com/office/drawing/2014/main" id="{E3486188-E591-A178-F732-4F66ADFC22AB}"/>
              </a:ext>
            </a:extLst>
          </p:cNvPr>
          <p:cNvPicPr>
            <a:picLocks noChangeAspect="1"/>
          </p:cNvPicPr>
          <p:nvPr/>
        </p:nvPicPr>
        <p:blipFill>
          <a:blip r:embed="rId8"/>
          <a:stretch>
            <a:fillRect/>
          </a:stretch>
        </p:blipFill>
        <p:spPr>
          <a:xfrm>
            <a:off x="4374579" y="4886703"/>
            <a:ext cx="1272650" cy="1653683"/>
          </a:xfrm>
          <a:prstGeom prst="rect">
            <a:avLst/>
          </a:prstGeom>
        </p:spPr>
      </p:pic>
    </p:spTree>
    <p:extLst>
      <p:ext uri="{BB962C8B-B14F-4D97-AF65-F5344CB8AC3E}">
        <p14:creationId xmlns:p14="http://schemas.microsoft.com/office/powerpoint/2010/main" val="2585122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TextBox 3">
            <a:extLst>
              <a:ext uri="{FF2B5EF4-FFF2-40B4-BE49-F238E27FC236}">
                <a16:creationId xmlns:a16="http://schemas.microsoft.com/office/drawing/2014/main" id="{6F74B86C-1E5F-A04B-BC76-37B12D950863}"/>
              </a:ext>
            </a:extLst>
          </p:cNvPr>
          <p:cNvSpPr txBox="1"/>
          <p:nvPr/>
        </p:nvSpPr>
        <p:spPr>
          <a:xfrm>
            <a:off x="443023" y="489098"/>
            <a:ext cx="11079126" cy="507831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Year 1 Topics</a:t>
            </a:r>
          </a:p>
          <a:p>
            <a:r>
              <a:rPr lang="en-US" sz="4400" dirty="0">
                <a:solidFill>
                  <a:srgbClr val="7030A0"/>
                </a:solidFill>
                <a:latin typeface="NTFPreCursive" panose="03000400000000000000" pitchFamily="66" charset="0"/>
              </a:rPr>
              <a:t>Autumn 1: </a:t>
            </a:r>
            <a:r>
              <a:rPr lang="en-GB" sz="4400" dirty="0">
                <a:effectLst/>
                <a:latin typeface="NTFPreCursive" panose="03000400000000000000" pitchFamily="66" charset="0"/>
                <a:ea typeface="NTFPreCursive" panose="03000400000000000000" pitchFamily="66" charset="0"/>
                <a:cs typeface="NTFPreCursive" panose="03000400000000000000" pitchFamily="66" charset="0"/>
              </a:rPr>
              <a:t>What would you use to build a house?</a:t>
            </a:r>
            <a:endParaRPr lang="en-US" sz="4400" dirty="0">
              <a:solidFill>
                <a:srgbClr val="7030A0"/>
              </a:solidFill>
              <a:latin typeface="NTFPreCursive" panose="03000400000000000000" pitchFamily="66" charset="0"/>
            </a:endParaRPr>
          </a:p>
          <a:p>
            <a:r>
              <a:rPr lang="en-US" sz="4400" dirty="0">
                <a:solidFill>
                  <a:srgbClr val="7030A0"/>
                </a:solidFill>
                <a:latin typeface="NTFPreCursive" panose="03000400000000000000" pitchFamily="66" charset="0"/>
              </a:rPr>
              <a:t>Autumn 2: </a:t>
            </a:r>
            <a:r>
              <a:rPr lang="en-GB" sz="4400" dirty="0">
                <a:effectLst/>
                <a:latin typeface="NTFPreCursive" panose="03000400000000000000" pitchFamily="66" charset="0"/>
                <a:ea typeface="Calibri" panose="020F0502020204030204" pitchFamily="34" charset="0"/>
                <a:cs typeface="Arial" panose="020B0604020202020204" pitchFamily="34" charset="0"/>
              </a:rPr>
              <a:t>How have toys changed through time?</a:t>
            </a:r>
            <a:endParaRPr lang="en-US" sz="4400" dirty="0">
              <a:solidFill>
                <a:srgbClr val="7030A0"/>
              </a:solidFill>
              <a:latin typeface="NTFPreCursive" panose="03000400000000000000" pitchFamily="66" charset="0"/>
            </a:endParaRPr>
          </a:p>
          <a:p>
            <a:r>
              <a:rPr lang="en-US" sz="4400" dirty="0">
                <a:solidFill>
                  <a:srgbClr val="7030A0"/>
                </a:solidFill>
                <a:latin typeface="NTFPreCursive" panose="03000400000000000000" pitchFamily="66" charset="0"/>
              </a:rPr>
              <a:t>Spring 1: </a:t>
            </a:r>
            <a:r>
              <a:rPr lang="en-GB" sz="4400" dirty="0">
                <a:effectLst/>
                <a:latin typeface="NTFPreCursive" panose="03000400000000000000" pitchFamily="66" charset="0"/>
                <a:ea typeface="NTFPreCursive" panose="03000400000000000000" pitchFamily="66" charset="0"/>
                <a:cs typeface="NTFPreCursive" panose="03000400000000000000" pitchFamily="66" charset="0"/>
              </a:rPr>
              <a:t>How do we keep people safe at sea?</a:t>
            </a:r>
            <a:endParaRPr lang="en-US" sz="4400" dirty="0">
              <a:solidFill>
                <a:srgbClr val="7030A0"/>
              </a:solidFill>
              <a:latin typeface="NTFPreCursive" panose="03000400000000000000" pitchFamily="66" charset="0"/>
            </a:endParaRPr>
          </a:p>
          <a:p>
            <a:r>
              <a:rPr lang="en-US" sz="4400" dirty="0">
                <a:solidFill>
                  <a:srgbClr val="7030A0"/>
                </a:solidFill>
                <a:latin typeface="NTFPreCursive" panose="03000400000000000000" pitchFamily="66" charset="0"/>
              </a:rPr>
              <a:t>Spring 2: </a:t>
            </a:r>
            <a:r>
              <a:rPr lang="en-GB" sz="4400" dirty="0">
                <a:effectLst/>
                <a:latin typeface="NTFPreCursive" panose="03000400000000000000" pitchFamily="66" charset="0"/>
                <a:ea typeface="Calibri" panose="020F0502020204030204" pitchFamily="34" charset="0"/>
                <a:cs typeface="Arial" panose="020B0604020202020204" pitchFamily="34" charset="0"/>
              </a:rPr>
              <a:t>How has transport changed over time?</a:t>
            </a:r>
            <a:endParaRPr lang="en-US" sz="4400" dirty="0">
              <a:solidFill>
                <a:srgbClr val="7030A0"/>
              </a:solidFill>
              <a:latin typeface="NTFPreCursive" panose="03000400000000000000" pitchFamily="66" charset="0"/>
            </a:endParaRPr>
          </a:p>
          <a:p>
            <a:r>
              <a:rPr lang="en-US" sz="4400" dirty="0">
                <a:solidFill>
                  <a:srgbClr val="7030A0"/>
                </a:solidFill>
                <a:latin typeface="NTFPreCursive" panose="03000400000000000000" pitchFamily="66" charset="0"/>
              </a:rPr>
              <a:t>Summer 1: </a:t>
            </a:r>
            <a:r>
              <a:rPr lang="en-GB" sz="4400" dirty="0">
                <a:effectLst/>
                <a:latin typeface="NTFPreCursive" panose="03000400000000000000" pitchFamily="66" charset="0"/>
                <a:ea typeface="NTFPreCursive" panose="03000400000000000000" pitchFamily="66" charset="0"/>
                <a:cs typeface="NTFPreCursive" panose="03000400000000000000" pitchFamily="66" charset="0"/>
              </a:rPr>
              <a:t>How does your garden grow?</a:t>
            </a:r>
            <a:endParaRPr lang="en-US" sz="4400" dirty="0">
              <a:solidFill>
                <a:srgbClr val="7030A0"/>
              </a:solidFill>
              <a:latin typeface="NTFPreCursive" panose="03000400000000000000" pitchFamily="66" charset="0"/>
            </a:endParaRPr>
          </a:p>
          <a:p>
            <a:r>
              <a:rPr lang="en-US" sz="4400" dirty="0">
                <a:solidFill>
                  <a:srgbClr val="7030A0"/>
                </a:solidFill>
                <a:latin typeface="NTFPreCursive" panose="03000400000000000000" pitchFamily="66" charset="0"/>
              </a:rPr>
              <a:t>Summer 2: </a:t>
            </a:r>
            <a:r>
              <a:rPr lang="en-GB" sz="4400" dirty="0">
                <a:effectLst/>
                <a:latin typeface="NTFPreCursive" panose="03000400000000000000" pitchFamily="66" charset="0"/>
                <a:ea typeface="NTFPreCursive" panose="03000400000000000000" pitchFamily="66" charset="0"/>
                <a:cs typeface="NTFPreCursive" panose="03000400000000000000" pitchFamily="66" charset="0"/>
              </a:rPr>
              <a:t>Where in the world would you travel?</a:t>
            </a:r>
            <a:endParaRPr lang="en-US" sz="4400" dirty="0">
              <a:solidFill>
                <a:srgbClr val="7030A0"/>
              </a:solidFill>
              <a:latin typeface="NTFPreCursive" panose="03000400000000000000" pitchFamily="66" charset="0"/>
            </a:endParaRPr>
          </a:p>
        </p:txBody>
      </p:sp>
    </p:spTree>
    <p:extLst>
      <p:ext uri="{BB962C8B-B14F-4D97-AF65-F5344CB8AC3E}">
        <p14:creationId xmlns:p14="http://schemas.microsoft.com/office/powerpoint/2010/main" val="5172895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74921" y="265926"/>
            <a:ext cx="11079126" cy="2677656"/>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Website</a:t>
            </a:r>
          </a:p>
          <a:p>
            <a:pPr algn="ctr"/>
            <a:r>
              <a:rPr lang="en-US" sz="3600" dirty="0">
                <a:solidFill>
                  <a:srgbClr val="7030A0"/>
                </a:solidFill>
                <a:latin typeface="NTFPreCursive" panose="03000400000000000000" pitchFamily="66" charset="0"/>
              </a:rPr>
              <a:t>Our class website page has all our plans for the coming term and Knowledge </a:t>
            </a:r>
            <a:r>
              <a:rPr lang="en-US" sz="3600" dirty="0" err="1">
                <a:solidFill>
                  <a:srgbClr val="7030A0"/>
                </a:solidFill>
                <a:latin typeface="NTFPreCursive" panose="03000400000000000000" pitchFamily="66" charset="0"/>
              </a:rPr>
              <a:t>Organisers</a:t>
            </a:r>
            <a:r>
              <a:rPr lang="en-US" sz="3600" dirty="0">
                <a:solidFill>
                  <a:srgbClr val="7030A0"/>
                </a:solidFill>
                <a:latin typeface="NTFPreCursive" panose="03000400000000000000" pitchFamily="66" charset="0"/>
              </a:rPr>
              <a:t> with key learning. You will also receive a paper copy of these.</a:t>
            </a:r>
          </a:p>
        </p:txBody>
      </p:sp>
      <p:pic>
        <p:nvPicPr>
          <p:cNvPr id="2" name="Picture 1">
            <a:extLst>
              <a:ext uri="{FF2B5EF4-FFF2-40B4-BE49-F238E27FC236}">
                <a16:creationId xmlns:a16="http://schemas.microsoft.com/office/drawing/2014/main" id="{92A40536-9E09-7F7E-DA2C-F0128B24C153}"/>
              </a:ext>
            </a:extLst>
          </p:cNvPr>
          <p:cNvPicPr>
            <a:picLocks noChangeAspect="1"/>
          </p:cNvPicPr>
          <p:nvPr/>
        </p:nvPicPr>
        <p:blipFill>
          <a:blip r:embed="rId3"/>
          <a:stretch>
            <a:fillRect/>
          </a:stretch>
        </p:blipFill>
        <p:spPr>
          <a:xfrm rot="646073">
            <a:off x="7073070" y="2880137"/>
            <a:ext cx="4486730" cy="3096901"/>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3F1B697A-5CCF-7078-0078-F30801AA4878}"/>
              </a:ext>
            </a:extLst>
          </p:cNvPr>
          <p:cNvPicPr>
            <a:picLocks noChangeAspect="1"/>
          </p:cNvPicPr>
          <p:nvPr/>
        </p:nvPicPr>
        <p:blipFill>
          <a:blip r:embed="rId4"/>
          <a:stretch>
            <a:fillRect/>
          </a:stretch>
        </p:blipFill>
        <p:spPr>
          <a:xfrm>
            <a:off x="264160" y="3914419"/>
            <a:ext cx="4643354" cy="2224621"/>
          </a:xfrm>
          <a:prstGeom prst="rect">
            <a:avLst/>
          </a:prstGeom>
        </p:spPr>
      </p:pic>
    </p:spTree>
    <p:extLst>
      <p:ext uri="{BB962C8B-B14F-4D97-AF65-F5344CB8AC3E}">
        <p14:creationId xmlns:p14="http://schemas.microsoft.com/office/powerpoint/2010/main" val="22705691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94754" y="184226"/>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Timetable</a:t>
            </a:r>
          </a:p>
        </p:txBody>
      </p:sp>
      <p:sp>
        <p:nvSpPr>
          <p:cNvPr id="7" name="TextBox 6">
            <a:extLst>
              <a:ext uri="{FF2B5EF4-FFF2-40B4-BE49-F238E27FC236}">
                <a16:creationId xmlns:a16="http://schemas.microsoft.com/office/drawing/2014/main" id="{74591ABF-639D-E5F1-E5F3-A5E054D5C1DD}"/>
              </a:ext>
            </a:extLst>
          </p:cNvPr>
          <p:cNvSpPr txBox="1"/>
          <p:nvPr/>
        </p:nvSpPr>
        <p:spPr>
          <a:xfrm>
            <a:off x="120384" y="5995292"/>
            <a:ext cx="7109482" cy="646331"/>
          </a:xfrm>
          <a:prstGeom prst="rect">
            <a:avLst/>
          </a:prstGeom>
          <a:noFill/>
        </p:spPr>
        <p:txBody>
          <a:bodyPr wrap="square" lIns="91440" tIns="45720" rIns="91440" bIns="45720" rtlCol="0" anchor="t">
            <a:spAutoFit/>
          </a:bodyPr>
          <a:lstStyle/>
          <a:p>
            <a:endParaRPr lang="en-GB" dirty="0">
              <a:solidFill>
                <a:srgbClr val="FF0000"/>
              </a:solidFill>
            </a:endParaRPr>
          </a:p>
          <a:p>
            <a:r>
              <a:rPr lang="en-GB" dirty="0">
                <a:solidFill>
                  <a:srgbClr val="FF0000"/>
                </a:solidFill>
              </a:rPr>
              <a:t>**Children bring in PE kit to get changed into</a:t>
            </a:r>
          </a:p>
        </p:txBody>
      </p:sp>
      <p:pic>
        <p:nvPicPr>
          <p:cNvPr id="4" name="Picture 3">
            <a:extLst>
              <a:ext uri="{FF2B5EF4-FFF2-40B4-BE49-F238E27FC236}">
                <a16:creationId xmlns:a16="http://schemas.microsoft.com/office/drawing/2014/main" id="{18FD4A94-3C73-9BF5-CEE4-73529904A54B}"/>
              </a:ext>
            </a:extLst>
          </p:cNvPr>
          <p:cNvPicPr>
            <a:picLocks noChangeAspect="1"/>
          </p:cNvPicPr>
          <p:nvPr/>
        </p:nvPicPr>
        <p:blipFill>
          <a:blip r:embed="rId3"/>
          <a:stretch>
            <a:fillRect/>
          </a:stretch>
        </p:blipFill>
        <p:spPr>
          <a:xfrm>
            <a:off x="1826005" y="1016842"/>
            <a:ext cx="8039355" cy="5146377"/>
          </a:xfrm>
          <a:prstGeom prst="rect">
            <a:avLst/>
          </a:prstGeom>
        </p:spPr>
      </p:pic>
    </p:spTree>
    <p:extLst>
      <p:ext uri="{BB962C8B-B14F-4D97-AF65-F5344CB8AC3E}">
        <p14:creationId xmlns:p14="http://schemas.microsoft.com/office/powerpoint/2010/main" val="10247630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94754" y="180753"/>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Special to Year 1</a:t>
            </a:r>
          </a:p>
        </p:txBody>
      </p:sp>
      <p:sp>
        <p:nvSpPr>
          <p:cNvPr id="5" name="TextBox 4">
            <a:extLst>
              <a:ext uri="{FF2B5EF4-FFF2-40B4-BE49-F238E27FC236}">
                <a16:creationId xmlns:a16="http://schemas.microsoft.com/office/drawing/2014/main" id="{E9E15333-FB84-6F6C-E6C3-994D7018A514}"/>
              </a:ext>
            </a:extLst>
          </p:cNvPr>
          <p:cNvSpPr txBox="1"/>
          <p:nvPr/>
        </p:nvSpPr>
        <p:spPr>
          <a:xfrm>
            <a:off x="274320" y="1193800"/>
            <a:ext cx="11643360"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solidFill>
                  <a:srgbClr val="7030A0"/>
                </a:solidFill>
                <a:latin typeface="NTFPreCursive"/>
              </a:rPr>
              <a:t>Our educational visits are bigger and better this academic year, thanks to funding from the Clore Duffield Foundation. They help children access enriching experiences that they might otherwise not have the opportunity to enjoy. The funding covers the </a:t>
            </a:r>
            <a:r>
              <a:rPr lang="en-US" sz="3600" b="1" dirty="0">
                <a:solidFill>
                  <a:srgbClr val="7030A0"/>
                </a:solidFill>
                <a:latin typeface="NTFPreCursive"/>
              </a:rPr>
              <a:t>full cost</a:t>
            </a:r>
            <a:r>
              <a:rPr lang="en-US" sz="3600" dirty="0">
                <a:solidFill>
                  <a:srgbClr val="7030A0"/>
                </a:solidFill>
                <a:latin typeface="NTFPreCursive"/>
              </a:rPr>
              <a:t> of participating trips.</a:t>
            </a:r>
            <a:endParaRPr lang="en-US" dirty="0">
              <a:solidFill>
                <a:srgbClr val="000000"/>
              </a:solidFill>
              <a:latin typeface="Calibri" panose="020F0502020204030204"/>
              <a:ea typeface="Calibri" panose="020F0502020204030204"/>
              <a:cs typeface="Calibri" panose="020F0502020204030204"/>
            </a:endParaRPr>
          </a:p>
          <a:p>
            <a:r>
              <a:rPr lang="en-US" sz="3600" dirty="0">
                <a:solidFill>
                  <a:srgbClr val="7030A0"/>
                </a:solidFill>
                <a:latin typeface="NTFPreCursive"/>
              </a:rPr>
              <a:t>For our children, this means more opportunities to learn beyond the classroom, experience arts, culture, heritage, science and the natural world, and make memorable experiences together.</a:t>
            </a:r>
            <a:endParaRPr lang="en-US" dirty="0">
              <a:solidFill>
                <a:srgbClr val="000000"/>
              </a:solidFill>
              <a:latin typeface="Calibri" panose="020F0502020204030204"/>
              <a:ea typeface="Calibri" panose="020F0502020204030204"/>
              <a:cs typeface="Calibri" panose="020F0502020204030204"/>
            </a:endParaRPr>
          </a:p>
          <a:p>
            <a:pPr algn="ctr"/>
            <a:endParaRPr lang="en-GB" sz="3600" dirty="0">
              <a:solidFill>
                <a:srgbClr val="7030A0"/>
              </a:solidFill>
              <a:latin typeface="NTFPreCursive" panose="03000400000000000000" pitchFamily="66" charset="0"/>
            </a:endParaRPr>
          </a:p>
        </p:txBody>
      </p:sp>
    </p:spTree>
    <p:extLst>
      <p:ext uri="{BB962C8B-B14F-4D97-AF65-F5344CB8AC3E}">
        <p14:creationId xmlns:p14="http://schemas.microsoft.com/office/powerpoint/2010/main" val="993422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D67426-8FD4-D958-76A1-265C1D578423}"/>
            </a:ext>
          </a:extLst>
        </p:cNvPr>
        <p:cNvGrpSpPr/>
        <p:nvPr/>
      </p:nvGrpSpPr>
      <p:grpSpPr>
        <a:xfrm>
          <a:off x="0" y="0"/>
          <a:ext cx="0" cy="0"/>
          <a:chOff x="0" y="0"/>
          <a:chExt cx="0" cy="0"/>
        </a:xfrm>
      </p:grpSpPr>
      <p:sp>
        <p:nvSpPr>
          <p:cNvPr id="9" name="AutoShape 2" descr="Image result for clip art post-it">
            <a:extLst>
              <a:ext uri="{FF2B5EF4-FFF2-40B4-BE49-F238E27FC236}">
                <a16:creationId xmlns:a16="http://schemas.microsoft.com/office/drawing/2014/main" id="{B3092ACF-D515-80EF-2869-6CAF51E060D6}"/>
              </a:ext>
            </a:extLst>
          </p:cNvPr>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NTFPreCursivef" panose="03000400000000000000" pitchFamily="66" charset="0"/>
            </a:endParaRPr>
          </a:p>
        </p:txBody>
      </p:sp>
      <p:sp>
        <p:nvSpPr>
          <p:cNvPr id="3" name="TextBox 2">
            <a:extLst>
              <a:ext uri="{FF2B5EF4-FFF2-40B4-BE49-F238E27FC236}">
                <a16:creationId xmlns:a16="http://schemas.microsoft.com/office/drawing/2014/main" id="{C33358E9-41DD-A7EA-450A-6A7F351D5311}"/>
              </a:ext>
            </a:extLst>
          </p:cNvPr>
          <p:cNvSpPr txBox="1"/>
          <p:nvPr/>
        </p:nvSpPr>
        <p:spPr>
          <a:xfrm>
            <a:off x="494754" y="180753"/>
            <a:ext cx="11079126" cy="1015663"/>
          </a:xfrm>
          <a:prstGeom prst="rect">
            <a:avLst/>
          </a:prstGeom>
          <a:noFill/>
        </p:spPr>
        <p:txBody>
          <a:bodyPr wrap="square" rtlCol="0">
            <a:spAutoFit/>
          </a:bodyPr>
          <a:lstStyle/>
          <a:p>
            <a:pPr algn="ctr"/>
            <a:r>
              <a:rPr lang="en-US" sz="6000" b="1" dirty="0">
                <a:solidFill>
                  <a:srgbClr val="7030A0"/>
                </a:solidFill>
                <a:latin typeface="NTFPreCursivef" panose="03000400000000000000" pitchFamily="66" charset="0"/>
              </a:rPr>
              <a:t>Special to Year 1</a:t>
            </a:r>
          </a:p>
        </p:txBody>
      </p:sp>
      <p:sp>
        <p:nvSpPr>
          <p:cNvPr id="5" name="TextBox 4">
            <a:extLst>
              <a:ext uri="{FF2B5EF4-FFF2-40B4-BE49-F238E27FC236}">
                <a16:creationId xmlns:a16="http://schemas.microsoft.com/office/drawing/2014/main" id="{D16403B5-CD88-B30A-0DC8-8B1723272095}"/>
              </a:ext>
            </a:extLst>
          </p:cNvPr>
          <p:cNvSpPr txBox="1"/>
          <p:nvPr/>
        </p:nvSpPr>
        <p:spPr>
          <a:xfrm>
            <a:off x="2550160" y="1193800"/>
            <a:ext cx="1164336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solidFill>
                  <a:srgbClr val="7030A0"/>
                </a:solidFill>
                <a:latin typeface="NTFPreCursivef" panose="03000400000000000000" pitchFamily="66" charset="0"/>
              </a:rPr>
              <a:t>Our planned visits for 2026–27 include:</a:t>
            </a:r>
            <a:endParaRPr lang="en-US" sz="3600" dirty="0">
              <a:solidFill>
                <a:srgbClr val="000000"/>
              </a:solidFill>
              <a:latin typeface="NTFPreCursivef" panose="03000400000000000000" pitchFamily="66" charset="0"/>
            </a:endParaRPr>
          </a:p>
          <a:p>
            <a:endParaRPr lang="en-US" sz="3600" dirty="0">
              <a:solidFill>
                <a:srgbClr val="7030A0"/>
              </a:solidFill>
              <a:latin typeface="NTFPreCursivef" panose="03000400000000000000" pitchFamily="66" charset="0"/>
            </a:endParaRPr>
          </a:p>
        </p:txBody>
      </p:sp>
      <p:pic>
        <p:nvPicPr>
          <p:cNvPr id="4" name="Picture 3">
            <a:extLst>
              <a:ext uri="{FF2B5EF4-FFF2-40B4-BE49-F238E27FC236}">
                <a16:creationId xmlns:a16="http://schemas.microsoft.com/office/drawing/2014/main" id="{4082E8E2-E144-E2AE-A800-2DA63687D023}"/>
              </a:ext>
            </a:extLst>
          </p:cNvPr>
          <p:cNvPicPr>
            <a:picLocks noChangeAspect="1"/>
          </p:cNvPicPr>
          <p:nvPr/>
        </p:nvPicPr>
        <p:blipFill>
          <a:blip r:embed="rId3"/>
          <a:stretch>
            <a:fillRect/>
          </a:stretch>
        </p:blipFill>
        <p:spPr>
          <a:xfrm>
            <a:off x="3697653" y="1858412"/>
            <a:ext cx="4796693" cy="1836621"/>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4D3DC847-9AEC-9F3F-87C1-03E85A118090}"/>
              </a:ext>
            </a:extLst>
          </p:cNvPr>
          <p:cNvSpPr txBox="1"/>
          <p:nvPr/>
        </p:nvSpPr>
        <p:spPr>
          <a:xfrm>
            <a:off x="4008923" y="3730400"/>
            <a:ext cx="405078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solidFill>
                  <a:srgbClr val="FF0000"/>
                </a:solidFill>
                <a:latin typeface="NTFPreCursivef" panose="03000400000000000000" pitchFamily="66" charset="0"/>
              </a:rPr>
              <a:t>Whole school Christmas pantomime</a:t>
            </a:r>
          </a:p>
        </p:txBody>
      </p:sp>
      <p:sp>
        <p:nvSpPr>
          <p:cNvPr id="8" name="TextBox 7">
            <a:extLst>
              <a:ext uri="{FF2B5EF4-FFF2-40B4-BE49-F238E27FC236}">
                <a16:creationId xmlns:a16="http://schemas.microsoft.com/office/drawing/2014/main" id="{0FE941F2-6CF8-299F-F383-E03DD8E23503}"/>
              </a:ext>
            </a:extLst>
          </p:cNvPr>
          <p:cNvSpPr txBox="1"/>
          <p:nvPr/>
        </p:nvSpPr>
        <p:spPr>
          <a:xfrm>
            <a:off x="-100815" y="3801133"/>
            <a:ext cx="318558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solidFill>
                  <a:srgbClr val="FF0000"/>
                </a:solidFill>
                <a:latin typeface="NTFPreCursivef" panose="03000400000000000000" pitchFamily="66" charset="0"/>
              </a:rPr>
              <a:t>Cornwall Museum – Old Toys Workshop</a:t>
            </a:r>
          </a:p>
        </p:txBody>
      </p:sp>
      <p:pic>
        <p:nvPicPr>
          <p:cNvPr id="10" name="Picture 9" descr="Cornwall Museum &amp; Art Gallery – Visit Truro">
            <a:extLst>
              <a:ext uri="{FF2B5EF4-FFF2-40B4-BE49-F238E27FC236}">
                <a16:creationId xmlns:a16="http://schemas.microsoft.com/office/drawing/2014/main" id="{253080A0-ECAE-2374-A5F3-2632DAB1205E}"/>
              </a:ext>
            </a:extLst>
          </p:cNvPr>
          <p:cNvPicPr>
            <a:picLocks noChangeAspect="1"/>
          </p:cNvPicPr>
          <p:nvPr/>
        </p:nvPicPr>
        <p:blipFill>
          <a:blip r:embed="rId4"/>
          <a:stretch>
            <a:fillRect/>
          </a:stretch>
        </p:blipFill>
        <p:spPr>
          <a:xfrm>
            <a:off x="26498" y="1678729"/>
            <a:ext cx="2930959" cy="2051671"/>
          </a:xfrm>
          <a:prstGeom prst="rect">
            <a:avLst/>
          </a:prstGeom>
        </p:spPr>
      </p:pic>
      <p:sp>
        <p:nvSpPr>
          <p:cNvPr id="12" name="TextBox 11">
            <a:extLst>
              <a:ext uri="{FF2B5EF4-FFF2-40B4-BE49-F238E27FC236}">
                <a16:creationId xmlns:a16="http://schemas.microsoft.com/office/drawing/2014/main" id="{07CB167D-260F-FC21-BC48-D46B8FB191F2}"/>
              </a:ext>
            </a:extLst>
          </p:cNvPr>
          <p:cNvSpPr txBox="1"/>
          <p:nvPr/>
        </p:nvSpPr>
        <p:spPr>
          <a:xfrm>
            <a:off x="9006417" y="3800471"/>
            <a:ext cx="31855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solidFill>
                  <a:srgbClr val="FF0000"/>
                </a:solidFill>
                <a:latin typeface="NTFPreCursivef" panose="03000400000000000000" pitchFamily="66" charset="0"/>
              </a:rPr>
              <a:t>National Maritime Museum</a:t>
            </a:r>
          </a:p>
        </p:txBody>
      </p:sp>
      <p:pic>
        <p:nvPicPr>
          <p:cNvPr id="13" name="Picture 12" descr="National Maritime Museum Cornwall - Wikipedia">
            <a:extLst>
              <a:ext uri="{FF2B5EF4-FFF2-40B4-BE49-F238E27FC236}">
                <a16:creationId xmlns:a16="http://schemas.microsoft.com/office/drawing/2014/main" id="{835B1E3D-C316-1915-D9DE-4EC269FCDEB3}"/>
              </a:ext>
            </a:extLst>
          </p:cNvPr>
          <p:cNvPicPr>
            <a:picLocks noChangeAspect="1"/>
          </p:cNvPicPr>
          <p:nvPr/>
        </p:nvPicPr>
        <p:blipFill>
          <a:blip r:embed="rId5"/>
          <a:stretch>
            <a:fillRect/>
          </a:stretch>
        </p:blipFill>
        <p:spPr>
          <a:xfrm>
            <a:off x="9389162" y="1438156"/>
            <a:ext cx="2184718" cy="2184718"/>
          </a:xfrm>
          <a:prstGeom prst="rect">
            <a:avLst/>
          </a:prstGeom>
        </p:spPr>
      </p:pic>
      <p:pic>
        <p:nvPicPr>
          <p:cNvPr id="14" name="Picture 13" descr="GO WILD... it's a jungle in here! Paradise Park Wildlife Sanctuary - Best  Days Out Cornwall">
            <a:extLst>
              <a:ext uri="{FF2B5EF4-FFF2-40B4-BE49-F238E27FC236}">
                <a16:creationId xmlns:a16="http://schemas.microsoft.com/office/drawing/2014/main" id="{C8D9CF7F-5CF6-E3EC-1207-3DA93B59F314}"/>
              </a:ext>
            </a:extLst>
          </p:cNvPr>
          <p:cNvPicPr>
            <a:picLocks noChangeAspect="1"/>
          </p:cNvPicPr>
          <p:nvPr/>
        </p:nvPicPr>
        <p:blipFill>
          <a:blip r:embed="rId6"/>
          <a:stretch>
            <a:fillRect/>
          </a:stretch>
        </p:blipFill>
        <p:spPr>
          <a:xfrm>
            <a:off x="15650" y="4518197"/>
            <a:ext cx="3378518" cy="1687102"/>
          </a:xfrm>
          <a:prstGeom prst="rect">
            <a:avLst/>
          </a:prstGeom>
        </p:spPr>
      </p:pic>
      <p:sp>
        <p:nvSpPr>
          <p:cNvPr id="16" name="TextBox 15">
            <a:extLst>
              <a:ext uri="{FF2B5EF4-FFF2-40B4-BE49-F238E27FC236}">
                <a16:creationId xmlns:a16="http://schemas.microsoft.com/office/drawing/2014/main" id="{133A5FBD-CE0C-0EB0-4A51-8D11822D6726}"/>
              </a:ext>
            </a:extLst>
          </p:cNvPr>
          <p:cNvSpPr txBox="1"/>
          <p:nvPr/>
        </p:nvSpPr>
        <p:spPr>
          <a:xfrm>
            <a:off x="68660" y="6276032"/>
            <a:ext cx="31855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solidFill>
                  <a:srgbClr val="FF0000"/>
                </a:solidFill>
                <a:latin typeface="NTFPreCursivef" panose="03000400000000000000" pitchFamily="66" charset="0"/>
              </a:rPr>
              <a:t>Paradise Park Wildlife Sanctuary</a:t>
            </a:r>
          </a:p>
        </p:txBody>
      </p:sp>
      <p:pic>
        <p:nvPicPr>
          <p:cNvPr id="17" name="Picture 16" descr="Eden Project - Wikipedia">
            <a:extLst>
              <a:ext uri="{FF2B5EF4-FFF2-40B4-BE49-F238E27FC236}">
                <a16:creationId xmlns:a16="http://schemas.microsoft.com/office/drawing/2014/main" id="{F22BBB8A-7CD9-5530-8EFC-1AF3DBAD6793}"/>
              </a:ext>
            </a:extLst>
          </p:cNvPr>
          <p:cNvPicPr>
            <a:picLocks noChangeAspect="1"/>
          </p:cNvPicPr>
          <p:nvPr/>
        </p:nvPicPr>
        <p:blipFill>
          <a:blip r:embed="rId7"/>
          <a:stretch>
            <a:fillRect/>
          </a:stretch>
        </p:blipFill>
        <p:spPr>
          <a:xfrm>
            <a:off x="4692050" y="4376731"/>
            <a:ext cx="2416475" cy="1812356"/>
          </a:xfrm>
          <a:prstGeom prst="rect">
            <a:avLst/>
          </a:prstGeom>
        </p:spPr>
      </p:pic>
      <p:sp>
        <p:nvSpPr>
          <p:cNvPr id="19" name="TextBox 18">
            <a:extLst>
              <a:ext uri="{FF2B5EF4-FFF2-40B4-BE49-F238E27FC236}">
                <a16:creationId xmlns:a16="http://schemas.microsoft.com/office/drawing/2014/main" id="{93C4AE6F-80F9-97AC-F742-A5344BD75CAA}"/>
              </a:ext>
            </a:extLst>
          </p:cNvPr>
          <p:cNvSpPr txBox="1"/>
          <p:nvPr/>
        </p:nvSpPr>
        <p:spPr>
          <a:xfrm>
            <a:off x="3829791" y="6307915"/>
            <a:ext cx="405078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solidFill>
                  <a:srgbClr val="FF0000"/>
                </a:solidFill>
                <a:latin typeface="NTFPreCursivef" panose="03000400000000000000" pitchFamily="66" charset="0"/>
              </a:rPr>
              <a:t>Eden Project</a:t>
            </a:r>
          </a:p>
        </p:txBody>
      </p:sp>
      <p:pic>
        <p:nvPicPr>
          <p:cNvPr id="20" name="Picture 19" descr="Modern Art and St Ives – Display at Tate St Ives | Tate">
            <a:extLst>
              <a:ext uri="{FF2B5EF4-FFF2-40B4-BE49-F238E27FC236}">
                <a16:creationId xmlns:a16="http://schemas.microsoft.com/office/drawing/2014/main" id="{87239EB3-F68A-86BC-AAA6-C493D9518A05}"/>
              </a:ext>
            </a:extLst>
          </p:cNvPr>
          <p:cNvPicPr>
            <a:picLocks noChangeAspect="1"/>
          </p:cNvPicPr>
          <p:nvPr/>
        </p:nvPicPr>
        <p:blipFill>
          <a:blip r:embed="rId8"/>
          <a:stretch>
            <a:fillRect/>
          </a:stretch>
        </p:blipFill>
        <p:spPr>
          <a:xfrm>
            <a:off x="8715807" y="4188539"/>
            <a:ext cx="3025140" cy="2016760"/>
          </a:xfrm>
          <a:prstGeom prst="rect">
            <a:avLst/>
          </a:prstGeom>
        </p:spPr>
      </p:pic>
      <p:sp>
        <p:nvSpPr>
          <p:cNvPr id="22" name="TextBox 21">
            <a:extLst>
              <a:ext uri="{FF2B5EF4-FFF2-40B4-BE49-F238E27FC236}">
                <a16:creationId xmlns:a16="http://schemas.microsoft.com/office/drawing/2014/main" id="{79EDA0D8-4C41-319A-29E3-7BC5A8D1F877}"/>
              </a:ext>
            </a:extLst>
          </p:cNvPr>
          <p:cNvSpPr txBox="1"/>
          <p:nvPr/>
        </p:nvSpPr>
        <p:spPr>
          <a:xfrm>
            <a:off x="8456127" y="6460698"/>
            <a:ext cx="405078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solidFill>
                  <a:srgbClr val="FF0000"/>
                </a:solidFill>
                <a:latin typeface="NTFPreCursivef" panose="03000400000000000000" pitchFamily="66" charset="0"/>
              </a:rPr>
              <a:t>The Tate, St Ives</a:t>
            </a:r>
          </a:p>
        </p:txBody>
      </p:sp>
    </p:spTree>
    <p:extLst>
      <p:ext uri="{BB962C8B-B14F-4D97-AF65-F5344CB8AC3E}">
        <p14:creationId xmlns:p14="http://schemas.microsoft.com/office/powerpoint/2010/main" val="3203957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75C6C5-F60A-BBD6-47E0-9EA7B4CA8ABB}"/>
            </a:ext>
          </a:extLst>
        </p:cNvPr>
        <p:cNvGrpSpPr/>
        <p:nvPr/>
      </p:nvGrpSpPr>
      <p:grpSpPr>
        <a:xfrm>
          <a:off x="0" y="0"/>
          <a:ext cx="0" cy="0"/>
          <a:chOff x="0" y="0"/>
          <a:chExt cx="0" cy="0"/>
        </a:xfrm>
      </p:grpSpPr>
      <p:sp>
        <p:nvSpPr>
          <p:cNvPr id="9" name="AutoShape 2" descr="Image result for clip art post-it">
            <a:extLst>
              <a:ext uri="{FF2B5EF4-FFF2-40B4-BE49-F238E27FC236}">
                <a16:creationId xmlns:a16="http://schemas.microsoft.com/office/drawing/2014/main" id="{711282F7-CCD7-5398-8FFF-8E5510ADDE26}"/>
              </a:ext>
            </a:extLst>
          </p:cNvPr>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70732AEF-20E6-10F4-8301-D4F2B9FB7956}"/>
              </a:ext>
            </a:extLst>
          </p:cNvPr>
          <p:cNvSpPr txBox="1"/>
          <p:nvPr/>
        </p:nvSpPr>
        <p:spPr>
          <a:xfrm>
            <a:off x="494754" y="180753"/>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Special to Year 1</a:t>
            </a:r>
          </a:p>
        </p:txBody>
      </p:sp>
      <p:sp>
        <p:nvSpPr>
          <p:cNvPr id="5" name="AutoShape 2" descr="Image result for clip art post-it">
            <a:extLst>
              <a:ext uri="{FF2B5EF4-FFF2-40B4-BE49-F238E27FC236}">
                <a16:creationId xmlns:a16="http://schemas.microsoft.com/office/drawing/2014/main" id="{8E6AD8C2-1BAA-EC89-616D-12B918AB5D70}"/>
              </a:ext>
            </a:extLst>
          </p:cNvPr>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TextBox 9">
            <a:extLst>
              <a:ext uri="{FF2B5EF4-FFF2-40B4-BE49-F238E27FC236}">
                <a16:creationId xmlns:a16="http://schemas.microsoft.com/office/drawing/2014/main" id="{7ED2769B-52DA-FCAE-116B-884BBFDA9A3C}"/>
              </a:ext>
            </a:extLst>
          </p:cNvPr>
          <p:cNvSpPr txBox="1"/>
          <p:nvPr/>
        </p:nvSpPr>
        <p:spPr>
          <a:xfrm>
            <a:off x="341649" y="1521632"/>
            <a:ext cx="6098458" cy="998094"/>
          </a:xfrm>
          <a:prstGeom prst="rect">
            <a:avLst/>
          </a:prstGeom>
          <a:noFill/>
        </p:spPr>
        <p:txBody>
          <a:bodyPr wrap="square">
            <a:spAutoFit/>
          </a:bodyPr>
          <a:lstStyle/>
          <a:p>
            <a:pPr>
              <a:lnSpc>
                <a:spcPct val="106000"/>
              </a:lnSpc>
              <a:spcAft>
                <a:spcPts val="800"/>
              </a:spcAft>
            </a:pPr>
            <a:r>
              <a:rPr lang="en-GB" sz="3200" dirty="0">
                <a:solidFill>
                  <a:schemeClr val="accent5">
                    <a:lumMod val="75000"/>
                  </a:schemeClr>
                </a:solidFill>
                <a:latin typeface="NTFPreCursive" panose="03000400000000000000" pitchFamily="66" charset="0"/>
                <a:ea typeface="NTFPreCursive" panose="03000400000000000000" pitchFamily="66" charset="0"/>
                <a:cs typeface="NTFPreCursive" panose="03000400000000000000" pitchFamily="66" charset="0"/>
              </a:rPr>
              <a:t>Phonics Screening – June</a:t>
            </a:r>
          </a:p>
          <a:p>
            <a:pPr>
              <a:lnSpc>
                <a:spcPct val="106000"/>
              </a:lnSpc>
              <a:spcAft>
                <a:spcPts val="800"/>
              </a:spcAft>
            </a:pPr>
            <a:endParaRPr lang="en-GB"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16" name="Picture 15">
            <a:extLst>
              <a:ext uri="{FF2B5EF4-FFF2-40B4-BE49-F238E27FC236}">
                <a16:creationId xmlns:a16="http://schemas.microsoft.com/office/drawing/2014/main" id="{420B6E05-222F-0B83-4758-D97C58127388}"/>
              </a:ext>
            </a:extLst>
          </p:cNvPr>
          <p:cNvPicPr>
            <a:picLocks noChangeAspect="1"/>
          </p:cNvPicPr>
          <p:nvPr/>
        </p:nvPicPr>
        <p:blipFill>
          <a:blip r:embed="rId3"/>
          <a:stretch>
            <a:fillRect/>
          </a:stretch>
        </p:blipFill>
        <p:spPr>
          <a:xfrm>
            <a:off x="5675463" y="1032907"/>
            <a:ext cx="4504857" cy="5825093"/>
          </a:xfrm>
          <a:prstGeom prst="rect">
            <a:avLst/>
          </a:prstGeom>
        </p:spPr>
      </p:pic>
    </p:spTree>
    <p:extLst>
      <p:ext uri="{BB962C8B-B14F-4D97-AF65-F5344CB8AC3E}">
        <p14:creationId xmlns:p14="http://schemas.microsoft.com/office/powerpoint/2010/main" val="20789339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56437" y="20236"/>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Uniform</a:t>
            </a:r>
          </a:p>
        </p:txBody>
      </p:sp>
      <p:pic>
        <p:nvPicPr>
          <p:cNvPr id="6" name="Picture 5">
            <a:extLst>
              <a:ext uri="{FF2B5EF4-FFF2-40B4-BE49-F238E27FC236}">
                <a16:creationId xmlns:a16="http://schemas.microsoft.com/office/drawing/2014/main" id="{99E9F369-E449-4BC6-8089-EF11D8DB41CC}"/>
              </a:ext>
            </a:extLst>
          </p:cNvPr>
          <p:cNvPicPr>
            <a:picLocks noChangeAspect="1"/>
          </p:cNvPicPr>
          <p:nvPr/>
        </p:nvPicPr>
        <p:blipFill>
          <a:blip r:embed="rId3"/>
          <a:stretch>
            <a:fillRect/>
          </a:stretch>
        </p:blipFill>
        <p:spPr>
          <a:xfrm>
            <a:off x="2154849" y="859862"/>
            <a:ext cx="7882302" cy="59014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271253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32391" y="81630"/>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Homework</a:t>
            </a:r>
          </a:p>
        </p:txBody>
      </p:sp>
      <p:pic>
        <p:nvPicPr>
          <p:cNvPr id="2" name="Picture 1">
            <a:extLst>
              <a:ext uri="{FF2B5EF4-FFF2-40B4-BE49-F238E27FC236}">
                <a16:creationId xmlns:a16="http://schemas.microsoft.com/office/drawing/2014/main" id="{9C6C9336-DC60-8017-5F5E-867CC05EB5DC}"/>
              </a:ext>
            </a:extLst>
          </p:cNvPr>
          <p:cNvPicPr>
            <a:picLocks noChangeAspect="1"/>
          </p:cNvPicPr>
          <p:nvPr/>
        </p:nvPicPr>
        <p:blipFill rotWithShape="1">
          <a:blip r:embed="rId3"/>
          <a:srcRect t="3872"/>
          <a:stretch/>
        </p:blipFill>
        <p:spPr>
          <a:xfrm>
            <a:off x="552893" y="1063255"/>
            <a:ext cx="3845442" cy="5260977"/>
          </a:xfrm>
          <a:prstGeom prst="rect">
            <a:avLst/>
          </a:prstGeom>
        </p:spPr>
      </p:pic>
      <p:pic>
        <p:nvPicPr>
          <p:cNvPr id="1026" name="Picture 2">
            <a:extLst>
              <a:ext uri="{FF2B5EF4-FFF2-40B4-BE49-F238E27FC236}">
                <a16:creationId xmlns:a16="http://schemas.microsoft.com/office/drawing/2014/main" id="{DCF092B7-D553-C6E8-4FD6-C3D137B40E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4384" y="1097293"/>
            <a:ext cx="4143375" cy="43005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a:extLst>
              <a:ext uri="{FF2B5EF4-FFF2-40B4-BE49-F238E27FC236}">
                <a16:creationId xmlns:a16="http://schemas.microsoft.com/office/drawing/2014/main" id="{E6D69E2E-B81A-B47A-9283-1D42E954D1C8}"/>
              </a:ext>
            </a:extLst>
          </p:cNvPr>
          <p:cNvPicPr>
            <a:picLocks noChangeAspect="1"/>
          </p:cNvPicPr>
          <p:nvPr/>
        </p:nvPicPr>
        <p:blipFill>
          <a:blip r:embed="rId5"/>
          <a:stretch>
            <a:fillRect/>
          </a:stretch>
        </p:blipFill>
        <p:spPr>
          <a:xfrm>
            <a:off x="8950058" y="1063255"/>
            <a:ext cx="3086367" cy="4656223"/>
          </a:xfrm>
          <a:prstGeom prst="rect">
            <a:avLst/>
          </a:prstGeom>
        </p:spPr>
      </p:pic>
    </p:spTree>
    <p:extLst>
      <p:ext uri="{BB962C8B-B14F-4D97-AF65-F5344CB8AC3E}">
        <p14:creationId xmlns:p14="http://schemas.microsoft.com/office/powerpoint/2010/main" val="26258548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605263" y="164766"/>
            <a:ext cx="11079126" cy="923330"/>
          </a:xfrm>
          <a:prstGeom prst="rect">
            <a:avLst/>
          </a:prstGeom>
          <a:noFill/>
        </p:spPr>
        <p:txBody>
          <a:bodyPr wrap="square" rtlCol="0">
            <a:spAutoFit/>
          </a:bodyPr>
          <a:lstStyle/>
          <a:p>
            <a:pPr algn="ctr"/>
            <a:r>
              <a:rPr lang="en-US" sz="5400" b="1" dirty="0">
                <a:solidFill>
                  <a:srgbClr val="7030A0"/>
                </a:solidFill>
                <a:latin typeface="NTFPreCursive" panose="03000400000000000000" pitchFamily="66" charset="0"/>
              </a:rPr>
              <a:t>Recognition Boards, Golden Time and Rewards</a:t>
            </a:r>
          </a:p>
        </p:txBody>
      </p:sp>
      <p:pic>
        <p:nvPicPr>
          <p:cNvPr id="4" name="Picture 2">
            <a:extLst>
              <a:ext uri="{FF2B5EF4-FFF2-40B4-BE49-F238E27FC236}">
                <a16:creationId xmlns:a16="http://schemas.microsoft.com/office/drawing/2014/main" id="{8E323233-BDAE-472F-107F-179EB434EA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203" y="1404876"/>
            <a:ext cx="3581400" cy="25431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a:extLst>
              <a:ext uri="{FF2B5EF4-FFF2-40B4-BE49-F238E27FC236}">
                <a16:creationId xmlns:a16="http://schemas.microsoft.com/office/drawing/2014/main" id="{43405B40-FB4C-AF41-942B-A5BFE8F728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0616" y="2501088"/>
            <a:ext cx="3581400" cy="25241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a:extLst>
              <a:ext uri="{FF2B5EF4-FFF2-40B4-BE49-F238E27FC236}">
                <a16:creationId xmlns:a16="http://schemas.microsoft.com/office/drawing/2014/main" id="{6213DC9D-0652-BAAA-46D7-2324524240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5263" y="3587776"/>
            <a:ext cx="3571875" cy="2514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05098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G_0964.jpg">
            <a:extLst>
              <a:ext uri="{FF2B5EF4-FFF2-40B4-BE49-F238E27FC236}">
                <a16:creationId xmlns:a16="http://schemas.microsoft.com/office/drawing/2014/main" id="{2144F48D-C9B9-4727-9189-3AA00FBB3C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6776" y="118583"/>
            <a:ext cx="1852572" cy="37051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10363" y="118583"/>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School Lunches and Healthy Tuck </a:t>
            </a:r>
          </a:p>
        </p:txBody>
      </p:sp>
      <p:sp>
        <p:nvSpPr>
          <p:cNvPr id="2" name="TextBox 1">
            <a:extLst>
              <a:ext uri="{FF2B5EF4-FFF2-40B4-BE49-F238E27FC236}">
                <a16:creationId xmlns:a16="http://schemas.microsoft.com/office/drawing/2014/main" id="{D4654EAE-B396-57BE-5387-038B76EBC967}"/>
              </a:ext>
            </a:extLst>
          </p:cNvPr>
          <p:cNvSpPr txBox="1"/>
          <p:nvPr/>
        </p:nvSpPr>
        <p:spPr>
          <a:xfrm>
            <a:off x="155575" y="1030161"/>
            <a:ext cx="8102305" cy="6309420"/>
          </a:xfrm>
          <a:prstGeom prst="rect">
            <a:avLst/>
          </a:prstGeom>
          <a:noFill/>
        </p:spPr>
        <p:txBody>
          <a:bodyPr wrap="square" lIns="91440" tIns="45720" rIns="91440" bIns="45720" rtlCol="0" anchor="t">
            <a:spAutoFit/>
          </a:bodyPr>
          <a:lstStyle/>
          <a:p>
            <a:pPr>
              <a:spcAft>
                <a:spcPts val="600"/>
              </a:spcAft>
            </a:pPr>
            <a:r>
              <a:rPr lang="en-GB" sz="2400" dirty="0">
                <a:solidFill>
                  <a:srgbClr val="7030A0"/>
                </a:solidFill>
                <a:latin typeface="NTFPreCursive"/>
              </a:rPr>
              <a:t>School lunches are provided by Aspens and are free to all Reception, Year 1 and Year 2 children. In Key Stage 2, meals now cost </a:t>
            </a:r>
            <a:r>
              <a:rPr lang="en-GB" sz="2400" b="1">
                <a:solidFill>
                  <a:srgbClr val="7030A0"/>
                </a:solidFill>
                <a:latin typeface="NTFPreCursive"/>
              </a:rPr>
              <a:t>£2.85</a:t>
            </a:r>
            <a:r>
              <a:rPr lang="en-GB" sz="2400" dirty="0">
                <a:solidFill>
                  <a:srgbClr val="7030A0"/>
                </a:solidFill>
                <a:latin typeface="NTFPreCursive"/>
              </a:rPr>
              <a:t> </a:t>
            </a:r>
          </a:p>
          <a:p>
            <a:pPr>
              <a:spcAft>
                <a:spcPts val="600"/>
              </a:spcAft>
            </a:pPr>
            <a:r>
              <a:rPr lang="en-GB" sz="2400" dirty="0">
                <a:solidFill>
                  <a:srgbClr val="7030A0"/>
                </a:solidFill>
                <a:latin typeface="NTFPreCursive" panose="03000400000000000000" pitchFamily="66" charset="0"/>
              </a:rPr>
              <a:t>These </a:t>
            </a:r>
            <a:r>
              <a:rPr lang="en-GB" sz="2400" b="1" dirty="0">
                <a:solidFill>
                  <a:srgbClr val="7030A0"/>
                </a:solidFill>
                <a:latin typeface="NTFPreCursive" panose="03000400000000000000" pitchFamily="66" charset="0"/>
              </a:rPr>
              <a:t>MUST</a:t>
            </a:r>
            <a:r>
              <a:rPr lang="en-GB" sz="2400" dirty="0">
                <a:solidFill>
                  <a:srgbClr val="7030A0"/>
                </a:solidFill>
                <a:latin typeface="NTFPreCursive" panose="03000400000000000000" pitchFamily="66" charset="0"/>
              </a:rPr>
              <a:t> be booked in advance.</a:t>
            </a:r>
          </a:p>
          <a:p>
            <a:pPr>
              <a:spcAft>
                <a:spcPts val="600"/>
              </a:spcAft>
            </a:pPr>
            <a:r>
              <a:rPr lang="en-GB" sz="2400" dirty="0">
                <a:solidFill>
                  <a:srgbClr val="7030A0"/>
                </a:solidFill>
                <a:latin typeface="NTFPreCursive"/>
              </a:rPr>
              <a:t>However, the school receives additional funds for children in receipt of the Pupil Premium Grant and families need to apply for this online. The school uses this to fund staffing and other activities so please apply, even if your child is in Reception to Year 2.</a:t>
            </a:r>
          </a:p>
          <a:p>
            <a:pPr>
              <a:spcAft>
                <a:spcPts val="600"/>
              </a:spcAft>
            </a:pPr>
            <a:r>
              <a:rPr lang="en-GB" sz="2400" dirty="0">
                <a:solidFill>
                  <a:srgbClr val="7030A0"/>
                </a:solidFill>
                <a:latin typeface="NTFPreCursive"/>
              </a:rPr>
              <a:t>Link to apply: </a:t>
            </a:r>
            <a:r>
              <a:rPr lang="en-GB" sz="2400" dirty="0">
                <a:solidFill>
                  <a:srgbClr val="7030A0"/>
                </a:solidFill>
                <a:latin typeface="NTFPreCursive"/>
                <a:hlinkClick r:id="rId4"/>
              </a:rPr>
              <a:t>https://cornwall.cloud.servelec-synergy.com/synergyweb/FSMMain.aspx</a:t>
            </a:r>
            <a:r>
              <a:rPr lang="en-GB" sz="2400" dirty="0">
                <a:solidFill>
                  <a:srgbClr val="7030A0"/>
                </a:solidFill>
                <a:latin typeface="NTFPreCursive"/>
              </a:rPr>
              <a:t>.</a:t>
            </a:r>
          </a:p>
          <a:p>
            <a:r>
              <a:rPr lang="en-GB" sz="2400" dirty="0">
                <a:solidFill>
                  <a:srgbClr val="7030A0"/>
                </a:solidFill>
                <a:latin typeface="NTFPreCursive" panose="03000400000000000000" pitchFamily="66" charset="0"/>
              </a:rPr>
              <a:t>We also ask that children bring a healthy snack for breaktime rather than chocolate, cake, crisps or biscuits. Children will be asked to look for something healthier in their lunchbox if they have these foods or offered a piece of fruit from our fruit station. Healthy choices will be rewarded. </a:t>
            </a:r>
          </a:p>
        </p:txBody>
      </p:sp>
      <p:pic>
        <p:nvPicPr>
          <p:cNvPr id="4" name="Picture 3">
            <a:extLst>
              <a:ext uri="{FF2B5EF4-FFF2-40B4-BE49-F238E27FC236}">
                <a16:creationId xmlns:a16="http://schemas.microsoft.com/office/drawing/2014/main" id="{913600DD-6D92-40F6-BFEC-D6A4AD573A44}"/>
              </a:ext>
            </a:extLst>
          </p:cNvPr>
          <p:cNvPicPr>
            <a:picLocks noChangeAspect="1"/>
          </p:cNvPicPr>
          <p:nvPr/>
        </p:nvPicPr>
        <p:blipFill>
          <a:blip r:embed="rId5"/>
          <a:stretch>
            <a:fillRect/>
          </a:stretch>
        </p:blipFill>
        <p:spPr>
          <a:xfrm rot="763076">
            <a:off x="8333295" y="3823727"/>
            <a:ext cx="3275727" cy="229220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748428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74920" y="95693"/>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Breakfast and After School Club</a:t>
            </a:r>
            <a:endParaRPr lang="en-US" sz="6000" b="1" dirty="0">
              <a:solidFill>
                <a:srgbClr val="7030A0"/>
              </a:solidFill>
              <a:latin typeface="NTFPreCursive" panose="03000400000000000000" pitchFamily="66" charset="0"/>
            </a:endParaRPr>
          </a:p>
        </p:txBody>
      </p:sp>
      <p:sp>
        <p:nvSpPr>
          <p:cNvPr id="4" name="TextBox 3">
            <a:extLst>
              <a:ext uri="{FF2B5EF4-FFF2-40B4-BE49-F238E27FC236}">
                <a16:creationId xmlns:a16="http://schemas.microsoft.com/office/drawing/2014/main" id="{3FB4B85E-1960-66F5-9696-D84CDD8DAE09}"/>
              </a:ext>
            </a:extLst>
          </p:cNvPr>
          <p:cNvSpPr txBox="1"/>
          <p:nvPr/>
        </p:nvSpPr>
        <p:spPr>
          <a:xfrm>
            <a:off x="297712" y="1070712"/>
            <a:ext cx="8640047" cy="5570756"/>
          </a:xfrm>
          <a:prstGeom prst="rect">
            <a:avLst/>
          </a:prstGeom>
          <a:noFill/>
        </p:spPr>
        <p:txBody>
          <a:bodyPr wrap="square">
            <a:spAutoFit/>
          </a:bodyPr>
          <a:lstStyle/>
          <a:p>
            <a:pPr algn="l" fontAlgn="t">
              <a:spcAft>
                <a:spcPts val="600"/>
              </a:spcAft>
            </a:pPr>
            <a:r>
              <a:rPr lang="en-US" sz="2400" dirty="0">
                <a:solidFill>
                  <a:srgbClr val="7030A0"/>
                </a:solidFill>
                <a:latin typeface="NTFPreCursive" panose="03000400000000000000" pitchFamily="66" charset="0"/>
              </a:rPr>
              <a:t>The standard daily fee for attending the Breakfast Club is </a:t>
            </a:r>
            <a:r>
              <a:rPr lang="en-US" sz="2400" b="1" dirty="0">
                <a:solidFill>
                  <a:srgbClr val="7030A0"/>
                </a:solidFill>
                <a:latin typeface="NTFPreCursive" panose="03000400000000000000" pitchFamily="66" charset="0"/>
              </a:rPr>
              <a:t>£3 </a:t>
            </a:r>
            <a:r>
              <a:rPr lang="en-US" sz="2400" dirty="0">
                <a:solidFill>
                  <a:srgbClr val="7030A0"/>
                </a:solidFill>
                <a:latin typeface="NTFPreCursive" panose="03000400000000000000" pitchFamily="66" charset="0"/>
              </a:rPr>
              <a:t>and the After School Club is </a:t>
            </a:r>
            <a:r>
              <a:rPr lang="en-US" sz="2400" b="1" dirty="0">
                <a:solidFill>
                  <a:srgbClr val="7030A0"/>
                </a:solidFill>
                <a:latin typeface="NTFPreCursive" panose="03000400000000000000" pitchFamily="66" charset="0"/>
              </a:rPr>
              <a:t>£4.50. </a:t>
            </a:r>
            <a:r>
              <a:rPr lang="en-US" sz="2400" dirty="0">
                <a:solidFill>
                  <a:srgbClr val="7030A0"/>
                </a:solidFill>
                <a:latin typeface="NTFPreCursive" panose="03000400000000000000" pitchFamily="66" charset="0"/>
              </a:rPr>
              <a:t>There is a discounted rate of </a:t>
            </a:r>
            <a:r>
              <a:rPr lang="en-US" sz="2400" b="1" dirty="0">
                <a:solidFill>
                  <a:srgbClr val="7030A0"/>
                </a:solidFill>
                <a:latin typeface="NTFPreCursive" panose="03000400000000000000" pitchFamily="66" charset="0"/>
              </a:rPr>
              <a:t>£4 </a:t>
            </a:r>
            <a:r>
              <a:rPr lang="en-US" sz="2400" dirty="0">
                <a:solidFill>
                  <a:srgbClr val="7030A0"/>
                </a:solidFill>
                <a:latin typeface="NTFPreCursive" panose="03000400000000000000" pitchFamily="66" charset="0"/>
              </a:rPr>
              <a:t>for siblings who attend the After School Club on the same day.</a:t>
            </a:r>
          </a:p>
          <a:p>
            <a:pPr algn="l" fontAlgn="t">
              <a:spcAft>
                <a:spcPts val="600"/>
              </a:spcAft>
            </a:pPr>
            <a:r>
              <a:rPr lang="en-US" sz="2400" dirty="0">
                <a:solidFill>
                  <a:srgbClr val="7030A0"/>
                </a:solidFill>
                <a:latin typeface="NTFPreCursive" panose="03000400000000000000" pitchFamily="66" charset="0"/>
              </a:rPr>
              <a:t>Bookings are made on Arbor in advance (by 6pm the previous day) </a:t>
            </a:r>
            <a:r>
              <a:rPr lang="en-US" sz="2400" dirty="0">
                <a:solidFill>
                  <a:srgbClr val="0070C0"/>
                </a:solidFill>
                <a:latin typeface="NTFPreCursive" panose="03000400000000000000" pitchFamily="66" charset="0"/>
                <a:hlinkClick r:id="rId3">
                  <a:extLst>
                    <a:ext uri="{A12FA001-AC4F-418D-AE19-62706E023703}">
                      <ahyp:hlinkClr xmlns:ahyp="http://schemas.microsoft.com/office/drawing/2018/hyperlinkcolor" val="tx"/>
                    </a:ext>
                  </a:extLst>
                </a:hlinkClick>
              </a:rPr>
              <a:t>https://www.parentpay.com/</a:t>
            </a:r>
            <a:r>
              <a:rPr lang="en-US" sz="2400" dirty="0">
                <a:solidFill>
                  <a:srgbClr val="0070C0"/>
                </a:solidFill>
                <a:latin typeface="NTFPreCursive" panose="03000400000000000000" pitchFamily="66" charset="0"/>
              </a:rPr>
              <a:t>. </a:t>
            </a:r>
            <a:endParaRPr lang="en-US" sz="2400" dirty="0">
              <a:solidFill>
                <a:srgbClr val="7030A0"/>
              </a:solidFill>
              <a:latin typeface="NTFPreCursive" panose="03000400000000000000" pitchFamily="66" charset="0"/>
            </a:endParaRPr>
          </a:p>
          <a:p>
            <a:pPr algn="l" fontAlgn="t">
              <a:spcAft>
                <a:spcPts val="600"/>
              </a:spcAft>
            </a:pPr>
            <a:r>
              <a:rPr lang="en-US" sz="2400" dirty="0">
                <a:solidFill>
                  <a:srgbClr val="7030A0"/>
                </a:solidFill>
                <a:latin typeface="NTFPreCursive" panose="03000400000000000000" pitchFamily="66" charset="0"/>
              </a:rPr>
              <a:t>Parents and carers can drop children to Breakfast Club at the bottom gate on School Lane from </a:t>
            </a:r>
            <a:r>
              <a:rPr lang="en-US" sz="2400" b="1" dirty="0">
                <a:solidFill>
                  <a:srgbClr val="7030A0"/>
                </a:solidFill>
                <a:latin typeface="NTFPreCursive" panose="03000400000000000000" pitchFamily="66" charset="0"/>
              </a:rPr>
              <a:t>08:00</a:t>
            </a:r>
            <a:r>
              <a:rPr lang="en-US" sz="2400" dirty="0">
                <a:solidFill>
                  <a:srgbClr val="7030A0"/>
                </a:solidFill>
                <a:latin typeface="NTFPreCursive" panose="03000400000000000000" pitchFamily="66" charset="0"/>
              </a:rPr>
              <a:t>. Children have a range of games, toys, puzzles, craft materials and construction toys to play with once they have eaten their breakfast.</a:t>
            </a:r>
          </a:p>
          <a:p>
            <a:pPr algn="l" fontAlgn="t">
              <a:spcAft>
                <a:spcPts val="600"/>
              </a:spcAft>
            </a:pPr>
            <a:r>
              <a:rPr lang="en-US" sz="2400" dirty="0">
                <a:solidFill>
                  <a:srgbClr val="7030A0"/>
                </a:solidFill>
                <a:latin typeface="NTFPreCursive" panose="03000400000000000000" pitchFamily="66" charset="0"/>
              </a:rPr>
              <a:t>At After School Club, children have the same activities as Breakfast Club to choose from and there is also a daily activity planned that all children can be involved in such as a craft activity or baking.  Screentime is limited to a ‘film-night’ every now and again.</a:t>
            </a:r>
          </a:p>
          <a:p>
            <a:pPr algn="l" fontAlgn="t">
              <a:spcAft>
                <a:spcPts val="600"/>
              </a:spcAft>
            </a:pPr>
            <a:r>
              <a:rPr lang="en-US" sz="2400" dirty="0">
                <a:solidFill>
                  <a:srgbClr val="7030A0"/>
                </a:solidFill>
                <a:latin typeface="NTFPreCursive" panose="03000400000000000000" pitchFamily="66" charset="0"/>
              </a:rPr>
              <a:t>Children can be collected from the same place before </a:t>
            </a:r>
            <a:r>
              <a:rPr lang="en-US" sz="2400" b="1" dirty="0">
                <a:solidFill>
                  <a:srgbClr val="7030A0"/>
                </a:solidFill>
                <a:latin typeface="NTFPreCursive" panose="03000400000000000000" pitchFamily="66" charset="0"/>
              </a:rPr>
              <a:t>17:00</a:t>
            </a:r>
            <a:r>
              <a:rPr lang="en-US" sz="2400" dirty="0">
                <a:solidFill>
                  <a:srgbClr val="7030A0"/>
                </a:solidFill>
                <a:latin typeface="NTFPreCursive" panose="03000400000000000000" pitchFamily="66" charset="0"/>
              </a:rPr>
              <a:t>. </a:t>
            </a:r>
          </a:p>
        </p:txBody>
      </p:sp>
      <p:pic>
        <p:nvPicPr>
          <p:cNvPr id="6" name="Picture 5">
            <a:extLst>
              <a:ext uri="{FF2B5EF4-FFF2-40B4-BE49-F238E27FC236}">
                <a16:creationId xmlns:a16="http://schemas.microsoft.com/office/drawing/2014/main" id="{5D49AE96-465A-F9DD-D8EB-8279BCFA411E}"/>
              </a:ext>
            </a:extLst>
          </p:cNvPr>
          <p:cNvPicPr>
            <a:picLocks noChangeAspect="1"/>
          </p:cNvPicPr>
          <p:nvPr/>
        </p:nvPicPr>
        <p:blipFill>
          <a:blip r:embed="rId4"/>
          <a:stretch>
            <a:fillRect/>
          </a:stretch>
        </p:blipFill>
        <p:spPr>
          <a:xfrm>
            <a:off x="8774819" y="1111356"/>
            <a:ext cx="3261606" cy="2059540"/>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895E59D1-905A-2AD6-4BEE-A2413FB9510A}"/>
              </a:ext>
            </a:extLst>
          </p:cNvPr>
          <p:cNvPicPr>
            <a:picLocks noChangeAspect="1"/>
          </p:cNvPicPr>
          <p:nvPr/>
        </p:nvPicPr>
        <p:blipFill>
          <a:blip r:embed="rId5"/>
          <a:stretch>
            <a:fillRect/>
          </a:stretch>
        </p:blipFill>
        <p:spPr>
          <a:xfrm>
            <a:off x="9923941" y="3016953"/>
            <a:ext cx="1970347" cy="23392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60624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26585" y="2949"/>
            <a:ext cx="11079126" cy="1015663"/>
          </a:xfrm>
          <a:prstGeom prst="rect">
            <a:avLst/>
          </a:prstGeom>
          <a:noFill/>
        </p:spPr>
        <p:txBody>
          <a:bodyPr wrap="square" lIns="91440" tIns="45720" rIns="91440" bIns="45720" rtlCol="0" anchor="t">
            <a:spAutoFit/>
          </a:bodyPr>
          <a:lstStyle/>
          <a:p>
            <a:pPr algn="ctr"/>
            <a:r>
              <a:rPr lang="en-US" sz="6000" b="1" dirty="0">
                <a:solidFill>
                  <a:srgbClr val="7030A0"/>
                </a:solidFill>
                <a:latin typeface="NTFPreCursive"/>
              </a:rPr>
              <a:t>Walking Bus</a:t>
            </a:r>
            <a:endParaRPr lang="en-US" dirty="0"/>
          </a:p>
        </p:txBody>
      </p:sp>
      <p:sp>
        <p:nvSpPr>
          <p:cNvPr id="2" name="Rectangle 1">
            <a:extLst>
              <a:ext uri="{FF2B5EF4-FFF2-40B4-BE49-F238E27FC236}">
                <a16:creationId xmlns:a16="http://schemas.microsoft.com/office/drawing/2014/main" id="{1B827ACD-F2ED-47A6-BFCA-0D32E444695A}"/>
              </a:ext>
            </a:extLst>
          </p:cNvPr>
          <p:cNvSpPr/>
          <p:nvPr/>
        </p:nvSpPr>
        <p:spPr>
          <a:xfrm>
            <a:off x="-1536569" y="-7503736"/>
            <a:ext cx="15205435" cy="280718"/>
          </a:xfrm>
          <a:prstGeom prst="rect">
            <a:avLst/>
          </a:prstGeom>
        </p:spPr>
        <p:txBody>
          <a:bodyPr wrap="square">
            <a:spAutoFit/>
          </a:bodyPr>
          <a:lstStyle/>
          <a:p>
            <a:pPr>
              <a:lnSpc>
                <a:spcPct val="119000"/>
              </a:lnSpc>
              <a:spcAft>
                <a:spcPts val="600"/>
              </a:spcAft>
            </a:pPr>
            <a:r>
              <a:rPr lang="en-GB" sz="1100" kern="1400" dirty="0">
                <a:solidFill>
                  <a:srgbClr val="000000"/>
                </a:solidFill>
                <a:latin typeface="Calibri" panose="020F0502020204030204" pitchFamily="34" charset="0"/>
              </a:rPr>
              <a:t> </a:t>
            </a:r>
            <a:endParaRPr lang="en-GB" sz="1100" kern="1400" dirty="0">
              <a:ln>
                <a:noFill/>
              </a:ln>
              <a:solidFill>
                <a:srgbClr val="000000"/>
              </a:solidFill>
              <a:effectLst/>
              <a:latin typeface="Calibri" panose="020F0502020204030204" pitchFamily="34" charset="0"/>
            </a:endParaRPr>
          </a:p>
        </p:txBody>
      </p:sp>
      <p:sp>
        <p:nvSpPr>
          <p:cNvPr id="7" name="TextBox 6">
            <a:extLst>
              <a:ext uri="{FF2B5EF4-FFF2-40B4-BE49-F238E27FC236}">
                <a16:creationId xmlns:a16="http://schemas.microsoft.com/office/drawing/2014/main" id="{A8581E49-3939-47C4-98B0-E9D557907B82}"/>
              </a:ext>
            </a:extLst>
          </p:cNvPr>
          <p:cNvSpPr txBox="1"/>
          <p:nvPr/>
        </p:nvSpPr>
        <p:spPr>
          <a:xfrm>
            <a:off x="8278192" y="2651793"/>
            <a:ext cx="3323026" cy="1200329"/>
          </a:xfrm>
          <a:prstGeom prst="rect">
            <a:avLst/>
          </a:prstGeom>
          <a:noFill/>
        </p:spPr>
        <p:txBody>
          <a:bodyPr wrap="square" lIns="91440" tIns="45720" rIns="91440" bIns="45720" rtlCol="0" anchor="t">
            <a:spAutoFit/>
          </a:bodyPr>
          <a:lstStyle/>
          <a:p>
            <a:r>
              <a:rPr lang="en-GB" dirty="0">
                <a:solidFill>
                  <a:srgbClr val="FF0000"/>
                </a:solidFill>
                <a:ea typeface="Calibri"/>
                <a:cs typeface="Calibri"/>
              </a:rPr>
              <a:t>**Children must be booked in</a:t>
            </a:r>
          </a:p>
          <a:p>
            <a:r>
              <a:rPr lang="en-GB" dirty="0">
                <a:solidFill>
                  <a:srgbClr val="FF0000"/>
                </a:solidFill>
                <a:ea typeface="Calibri"/>
                <a:cs typeface="Calibri"/>
              </a:rPr>
              <a:t>**Any volunteers ? Please see Mrs Bailey.</a:t>
            </a:r>
          </a:p>
          <a:p>
            <a:r>
              <a:rPr lang="en-GB" dirty="0">
                <a:solidFill>
                  <a:srgbClr val="FF0000"/>
                </a:solidFill>
                <a:ea typeface="Calibri"/>
                <a:cs typeface="Calibri"/>
              </a:rPr>
              <a:t>** Only Mondays to start with</a:t>
            </a:r>
            <a:endParaRPr lang="en-US" dirty="0">
              <a:ea typeface="Calibri"/>
              <a:cs typeface="Calibri"/>
            </a:endParaRPr>
          </a:p>
        </p:txBody>
      </p:sp>
      <p:pic>
        <p:nvPicPr>
          <p:cNvPr id="6" name="Picture 5" descr="What is a Walking Bus?">
            <a:extLst>
              <a:ext uri="{FF2B5EF4-FFF2-40B4-BE49-F238E27FC236}">
                <a16:creationId xmlns:a16="http://schemas.microsoft.com/office/drawing/2014/main" id="{2CB32C2A-3C5D-A913-7A6A-3CCF2AFA3633}"/>
              </a:ext>
            </a:extLst>
          </p:cNvPr>
          <p:cNvPicPr>
            <a:picLocks noChangeAspect="1"/>
          </p:cNvPicPr>
          <p:nvPr/>
        </p:nvPicPr>
        <p:blipFill>
          <a:blip r:embed="rId3"/>
          <a:stretch>
            <a:fillRect/>
          </a:stretch>
        </p:blipFill>
        <p:spPr>
          <a:xfrm>
            <a:off x="9611180" y="92459"/>
            <a:ext cx="2461149" cy="1694964"/>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8A5D4666-EFF4-A826-66FC-EA7449E110DE}"/>
              </a:ext>
            </a:extLst>
          </p:cNvPr>
          <p:cNvPicPr>
            <a:picLocks noChangeAspect="1"/>
          </p:cNvPicPr>
          <p:nvPr/>
        </p:nvPicPr>
        <p:blipFill>
          <a:blip r:embed="rId4"/>
          <a:stretch>
            <a:fillRect/>
          </a:stretch>
        </p:blipFill>
        <p:spPr>
          <a:xfrm>
            <a:off x="377666" y="937846"/>
            <a:ext cx="7822050" cy="4630615"/>
          </a:xfrm>
          <a:prstGeom prst="rect">
            <a:avLst/>
          </a:prstGeom>
        </p:spPr>
      </p:pic>
      <p:sp>
        <p:nvSpPr>
          <p:cNvPr id="4" name="TextBox 3">
            <a:extLst>
              <a:ext uri="{FF2B5EF4-FFF2-40B4-BE49-F238E27FC236}">
                <a16:creationId xmlns:a16="http://schemas.microsoft.com/office/drawing/2014/main" id="{FF05D095-9452-4056-15EE-AA7182C06F68}"/>
              </a:ext>
            </a:extLst>
          </p:cNvPr>
          <p:cNvSpPr txBox="1"/>
          <p:nvPr/>
        </p:nvSpPr>
        <p:spPr>
          <a:xfrm>
            <a:off x="254000" y="5969000"/>
            <a:ext cx="11810999"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000000"/>
                </a:solidFill>
                <a:latin typeface="NTFPreCursive"/>
              </a:rPr>
              <a:t>There</a:t>
            </a:r>
            <a:r>
              <a:rPr lang="en-GB" sz="2000" b="0" i="0" dirty="0">
                <a:solidFill>
                  <a:srgbClr val="000000"/>
                </a:solidFill>
                <a:latin typeface="NTFPreCursive"/>
              </a:rPr>
              <a:t> </a:t>
            </a:r>
            <a:r>
              <a:rPr lang="en-GB" sz="2000" dirty="0">
                <a:solidFill>
                  <a:srgbClr val="000000"/>
                </a:solidFill>
                <a:latin typeface="NTFPreCursive"/>
              </a:rPr>
              <a:t>is a </a:t>
            </a:r>
            <a:r>
              <a:rPr lang="en-GB" sz="2000" b="0" i="0" dirty="0">
                <a:solidFill>
                  <a:srgbClr val="000000"/>
                </a:solidFill>
                <a:latin typeface="NTFPreCursive"/>
              </a:rPr>
              <a:t>link to sign up to the walking bus </a:t>
            </a:r>
            <a:r>
              <a:rPr lang="en-GB" sz="2000" b="1" i="0" u="sng" strike="noStrike" dirty="0">
                <a:solidFill>
                  <a:srgbClr val="467886"/>
                </a:solidFill>
                <a:latin typeface="NTFPreCursive"/>
                <a:ea typeface="Segoe UI"/>
                <a:cs typeface="Segoe UI"/>
                <a:hlinkClick r:id="rId5"/>
              </a:rPr>
              <a:t>https://forms.cloud.microsoft/e/VsnzhGPmjm</a:t>
            </a:r>
            <a:r>
              <a:rPr sz="2000" b="0" i="0" dirty="0">
                <a:solidFill>
                  <a:srgbClr val="000000"/>
                </a:solidFill>
                <a:latin typeface="NTFPreCursive"/>
                <a:ea typeface="NTFPreCursive"/>
                <a:cs typeface="NTFPreCursive"/>
              </a:rPr>
              <a:t> </a:t>
            </a:r>
            <a:r>
              <a:rPr lang="en-GB" sz="2000" dirty="0">
                <a:solidFill>
                  <a:srgbClr val="000000"/>
                </a:solidFill>
                <a:latin typeface="NTFPreCursive"/>
                <a:ea typeface="NTFPreCursive"/>
                <a:cs typeface="NTFPreCursive"/>
              </a:rPr>
              <a:t>which has been shared on the Friday Update.</a:t>
            </a:r>
            <a:endParaRPr lang="en-GB" dirty="0"/>
          </a:p>
          <a:p>
            <a:pPr algn="ctr"/>
            <a:endParaRPr lang="en-GB"/>
          </a:p>
        </p:txBody>
      </p:sp>
    </p:spTree>
    <p:extLst>
      <p:ext uri="{BB962C8B-B14F-4D97-AF65-F5344CB8AC3E}">
        <p14:creationId xmlns:p14="http://schemas.microsoft.com/office/powerpoint/2010/main" val="15845280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7C009B-47D3-F1A9-36CE-0B72DF5F8705}"/>
            </a:ext>
          </a:extLst>
        </p:cNvPr>
        <p:cNvGrpSpPr/>
        <p:nvPr/>
      </p:nvGrpSpPr>
      <p:grpSpPr>
        <a:xfrm>
          <a:off x="0" y="0"/>
          <a:ext cx="0" cy="0"/>
          <a:chOff x="0" y="0"/>
          <a:chExt cx="0" cy="0"/>
        </a:xfrm>
      </p:grpSpPr>
      <p:sp>
        <p:nvSpPr>
          <p:cNvPr id="9" name="AutoShape 2" descr="Image result for clip art post-it">
            <a:extLst>
              <a:ext uri="{FF2B5EF4-FFF2-40B4-BE49-F238E27FC236}">
                <a16:creationId xmlns:a16="http://schemas.microsoft.com/office/drawing/2014/main" id="{B0D1D62C-87E5-A835-E908-09A47DC53786}"/>
              </a:ext>
            </a:extLst>
          </p:cNvPr>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5E951461-C426-E80F-955F-753B78692087}"/>
              </a:ext>
            </a:extLst>
          </p:cNvPr>
          <p:cNvSpPr txBox="1"/>
          <p:nvPr/>
        </p:nvSpPr>
        <p:spPr>
          <a:xfrm>
            <a:off x="526585" y="2949"/>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Attendance</a:t>
            </a:r>
          </a:p>
        </p:txBody>
      </p:sp>
      <p:sp>
        <p:nvSpPr>
          <p:cNvPr id="2" name="Rectangle 1">
            <a:extLst>
              <a:ext uri="{FF2B5EF4-FFF2-40B4-BE49-F238E27FC236}">
                <a16:creationId xmlns:a16="http://schemas.microsoft.com/office/drawing/2014/main" id="{40ABBE4A-C226-9E8C-F949-5CB4A5496D35}"/>
              </a:ext>
            </a:extLst>
          </p:cNvPr>
          <p:cNvSpPr/>
          <p:nvPr/>
        </p:nvSpPr>
        <p:spPr>
          <a:xfrm>
            <a:off x="-1536569" y="-7503736"/>
            <a:ext cx="15205435" cy="280718"/>
          </a:xfrm>
          <a:prstGeom prst="rect">
            <a:avLst/>
          </a:prstGeom>
        </p:spPr>
        <p:txBody>
          <a:bodyPr wrap="square">
            <a:spAutoFit/>
          </a:bodyPr>
          <a:lstStyle/>
          <a:p>
            <a:pPr>
              <a:lnSpc>
                <a:spcPct val="119000"/>
              </a:lnSpc>
              <a:spcAft>
                <a:spcPts val="600"/>
              </a:spcAft>
            </a:pPr>
            <a:r>
              <a:rPr lang="en-GB" sz="1100" kern="1400" dirty="0">
                <a:solidFill>
                  <a:srgbClr val="000000"/>
                </a:solidFill>
                <a:latin typeface="Calibri" panose="020F0502020204030204" pitchFamily="34" charset="0"/>
              </a:rPr>
              <a:t> </a:t>
            </a:r>
            <a:endParaRPr lang="en-GB" sz="1100" kern="1400" dirty="0">
              <a:ln>
                <a:noFill/>
              </a:ln>
              <a:solidFill>
                <a:srgbClr val="000000"/>
              </a:solidFill>
              <a:effectLst/>
              <a:latin typeface="Calibri" panose="020F0502020204030204" pitchFamily="34" charset="0"/>
            </a:endParaRPr>
          </a:p>
        </p:txBody>
      </p:sp>
      <p:sp>
        <p:nvSpPr>
          <p:cNvPr id="4" name="Rectangle 3">
            <a:extLst>
              <a:ext uri="{FF2B5EF4-FFF2-40B4-BE49-F238E27FC236}">
                <a16:creationId xmlns:a16="http://schemas.microsoft.com/office/drawing/2014/main" id="{9BB6DDAB-38E3-8B0F-6A4E-CC1536B72B42}"/>
              </a:ext>
            </a:extLst>
          </p:cNvPr>
          <p:cNvSpPr/>
          <p:nvPr/>
        </p:nvSpPr>
        <p:spPr>
          <a:xfrm>
            <a:off x="66675" y="840688"/>
            <a:ext cx="7597317" cy="5186869"/>
          </a:xfrm>
          <a:prstGeom prst="rect">
            <a:avLst/>
          </a:prstGeom>
        </p:spPr>
        <p:txBody>
          <a:bodyPr wrap="square">
            <a:spAutoFit/>
          </a:bodyPr>
          <a:lstStyle/>
          <a:p>
            <a:pPr>
              <a:lnSpc>
                <a:spcPct val="107000"/>
              </a:lnSpc>
              <a:spcAft>
                <a:spcPts val="800"/>
              </a:spcAft>
            </a:pPr>
            <a:r>
              <a:rPr lang="en-GB" sz="1600" dirty="0">
                <a:latin typeface="NTFPreCursive" panose="03000400000000000000" pitchFamily="66" charset="0"/>
                <a:ea typeface="Calibri" panose="020F0502020204030204" pitchFamily="34" charset="0"/>
                <a:cs typeface="Times New Roman" panose="02020603050405020304" pitchFamily="18" charset="0"/>
              </a:rPr>
              <a:t>A National Framework for Penalty Notices for school absence, including unauthorised holiday absence, was introduced following changes to the law last year.</a:t>
            </a:r>
          </a:p>
          <a:p>
            <a:pPr>
              <a:lnSpc>
                <a:spcPct val="107000"/>
              </a:lnSpc>
              <a:spcAft>
                <a:spcPts val="800"/>
              </a:spcAft>
            </a:pPr>
            <a:r>
              <a:rPr lang="en-GB" sz="1600" dirty="0">
                <a:latin typeface="NTFPreCursive" panose="03000400000000000000" pitchFamily="66" charset="0"/>
                <a:ea typeface="Calibri" panose="020F0502020204030204" pitchFamily="34" charset="0"/>
                <a:cs typeface="Times New Roman" panose="02020603050405020304" pitchFamily="18" charset="0"/>
              </a:rPr>
              <a:t>There is a national threshold of 10 unauthorised sessions for any reason (equivalent to 5 school days) within a rolling 10 school week period for when a penalty notice must be considered. </a:t>
            </a:r>
          </a:p>
          <a:p>
            <a:pPr>
              <a:lnSpc>
                <a:spcPct val="107000"/>
              </a:lnSpc>
              <a:spcAft>
                <a:spcPts val="800"/>
              </a:spcAft>
            </a:pPr>
            <a:r>
              <a:rPr lang="en-GB" sz="1600" dirty="0">
                <a:latin typeface="NTFPreCursive" panose="03000400000000000000" pitchFamily="66" charset="0"/>
                <a:ea typeface="Calibri" panose="020F0502020204030204" pitchFamily="34" charset="0"/>
                <a:cs typeface="Times New Roman" panose="02020603050405020304" pitchFamily="18" charset="0"/>
              </a:rPr>
              <a:t>This mean you will no longer be able to take your child out of school for one week’s holiday without the consideration of an £80 penalty notice being issued. If the fine is not paid by the first 21 days, it will rise to £160 if paid within 28 days of being issued. </a:t>
            </a:r>
          </a:p>
          <a:p>
            <a:pPr>
              <a:lnSpc>
                <a:spcPct val="107000"/>
              </a:lnSpc>
              <a:spcAft>
                <a:spcPts val="800"/>
              </a:spcAft>
            </a:pPr>
            <a:r>
              <a:rPr lang="en-GB" sz="1600" dirty="0">
                <a:latin typeface="NTFPreCursive" panose="03000400000000000000" pitchFamily="66" charset="0"/>
                <a:ea typeface="Calibri" panose="020F0502020204030204" pitchFamily="34" charset="0"/>
                <a:cs typeface="Times New Roman" panose="02020603050405020304" pitchFamily="18" charset="0"/>
              </a:rPr>
              <a:t>If a second penalty fine is issued to the same parent for the same child within a 3-year rolling period, the fine will automatically rise to £160 with no option to pay the lower rate of £80.</a:t>
            </a:r>
          </a:p>
          <a:p>
            <a:pPr>
              <a:lnSpc>
                <a:spcPct val="107000"/>
              </a:lnSpc>
              <a:spcAft>
                <a:spcPts val="800"/>
              </a:spcAft>
            </a:pPr>
            <a:r>
              <a:rPr lang="en-GB" sz="1600" dirty="0">
                <a:latin typeface="NTFPreCursive" panose="03000400000000000000" pitchFamily="66" charset="0"/>
                <a:ea typeface="Calibri" panose="020F0502020204030204" pitchFamily="34" charset="0"/>
                <a:cs typeface="Times New Roman" panose="02020603050405020304" pitchFamily="18" charset="0"/>
              </a:rPr>
              <a:t>If a parent then commits a third offence in a 3-year rolling period, the local authority will consider other enforcement options available to them. This could include prosecution.</a:t>
            </a:r>
          </a:p>
          <a:p>
            <a:pPr>
              <a:lnSpc>
                <a:spcPct val="107000"/>
              </a:lnSpc>
              <a:spcAft>
                <a:spcPts val="800"/>
              </a:spcAft>
            </a:pPr>
            <a:r>
              <a:rPr lang="en-GB" sz="1600" dirty="0">
                <a:latin typeface="NTFPreCursive" panose="03000400000000000000" pitchFamily="66" charset="0"/>
                <a:ea typeface="Calibri" panose="020F0502020204030204" pitchFamily="34" charset="0"/>
                <a:cs typeface="Times New Roman" panose="02020603050405020304" pitchFamily="18" charset="0"/>
              </a:rPr>
              <a:t>There is a Leave of Absence Request form to be completed and given to Mrs Bailey before the proposed absence (a minimum of 15 days before the Leave of absence is due to commence). Each request will be considered on its own merit, but where the leave of absence could be taken outside of the school term the absence will not be authorised. </a:t>
            </a:r>
          </a:p>
          <a:p>
            <a:pPr>
              <a:lnSpc>
                <a:spcPct val="107000"/>
              </a:lnSpc>
              <a:spcAft>
                <a:spcPts val="800"/>
              </a:spcAft>
            </a:pPr>
            <a:r>
              <a:rPr lang="en-GB" sz="1600" b="1" dirty="0">
                <a:latin typeface="NTFPreCursive" panose="03000400000000000000" pitchFamily="66" charset="0"/>
                <a:ea typeface="Calibri" panose="020F0502020204030204" pitchFamily="34" charset="0"/>
                <a:cs typeface="Times New Roman" panose="02020603050405020304" pitchFamily="18" charset="0"/>
              </a:rPr>
              <a:t>If you are worried about attendance, please contact us to arrange a meeting with Mrs Nash (Attendance Lead) to discuss how we can support you to improve the situation. </a:t>
            </a:r>
            <a:endParaRPr lang="en-GB" sz="1600" dirty="0">
              <a:latin typeface="NTFPreCursive" panose="03000400000000000000" pitchFamily="66"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4D0FFFC3-B30C-E92A-8802-845EF8351E0E}"/>
              </a:ext>
            </a:extLst>
          </p:cNvPr>
          <p:cNvPicPr>
            <a:picLocks noChangeAspect="1"/>
          </p:cNvPicPr>
          <p:nvPr/>
        </p:nvPicPr>
        <p:blipFill>
          <a:blip r:embed="rId3"/>
          <a:stretch>
            <a:fillRect/>
          </a:stretch>
        </p:blipFill>
        <p:spPr>
          <a:xfrm rot="582505">
            <a:off x="8155413" y="1258478"/>
            <a:ext cx="2988728" cy="434104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7113493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74920" y="95693"/>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After School Clubs</a:t>
            </a:r>
          </a:p>
        </p:txBody>
      </p:sp>
      <p:pic>
        <p:nvPicPr>
          <p:cNvPr id="2" name="Picture 1">
            <a:extLst>
              <a:ext uri="{FF2B5EF4-FFF2-40B4-BE49-F238E27FC236}">
                <a16:creationId xmlns:a16="http://schemas.microsoft.com/office/drawing/2014/main" id="{C4D5E773-6CFA-5A25-4060-88F71387544E}"/>
              </a:ext>
            </a:extLst>
          </p:cNvPr>
          <p:cNvPicPr>
            <a:picLocks noChangeAspect="1"/>
          </p:cNvPicPr>
          <p:nvPr/>
        </p:nvPicPr>
        <p:blipFill>
          <a:blip r:embed="rId3"/>
          <a:stretch>
            <a:fillRect/>
          </a:stretch>
        </p:blipFill>
        <p:spPr>
          <a:xfrm>
            <a:off x="730361" y="1116551"/>
            <a:ext cx="7488031" cy="5207553"/>
          </a:xfrm>
          <a:prstGeom prst="rect">
            <a:avLst/>
          </a:prstGeom>
        </p:spPr>
      </p:pic>
      <p:sp>
        <p:nvSpPr>
          <p:cNvPr id="4" name="TextBox 3">
            <a:extLst>
              <a:ext uri="{FF2B5EF4-FFF2-40B4-BE49-F238E27FC236}">
                <a16:creationId xmlns:a16="http://schemas.microsoft.com/office/drawing/2014/main" id="{19500E8C-9955-A9C2-F672-1E7473CF0C0E}"/>
              </a:ext>
            </a:extLst>
          </p:cNvPr>
          <p:cNvSpPr txBox="1"/>
          <p:nvPr/>
        </p:nvSpPr>
        <p:spPr>
          <a:xfrm>
            <a:off x="8085183" y="2409371"/>
            <a:ext cx="322217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FF0000"/>
                </a:solidFill>
                <a:latin typeface="Calibri"/>
                <a:cs typeface="Segoe UI"/>
              </a:rPr>
              <a:t>* Clubs finish at 4.15, unless otherwise stated</a:t>
            </a:r>
            <a:endParaRPr lang="en-US" dirty="0"/>
          </a:p>
        </p:txBody>
      </p:sp>
    </p:spTree>
    <p:extLst>
      <p:ext uri="{BB962C8B-B14F-4D97-AF65-F5344CB8AC3E}">
        <p14:creationId xmlns:p14="http://schemas.microsoft.com/office/powerpoint/2010/main" val="1852622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53656" y="159488"/>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Communication</a:t>
            </a:r>
          </a:p>
        </p:txBody>
      </p:sp>
      <p:sp>
        <p:nvSpPr>
          <p:cNvPr id="4" name="TextBox 3">
            <a:extLst>
              <a:ext uri="{FF2B5EF4-FFF2-40B4-BE49-F238E27FC236}">
                <a16:creationId xmlns:a16="http://schemas.microsoft.com/office/drawing/2014/main" id="{D92A44B1-3B1C-3D90-CADD-420910A4A6B8}"/>
              </a:ext>
            </a:extLst>
          </p:cNvPr>
          <p:cNvSpPr txBox="1"/>
          <p:nvPr/>
        </p:nvSpPr>
        <p:spPr>
          <a:xfrm>
            <a:off x="531628" y="1175151"/>
            <a:ext cx="11421140" cy="2862322"/>
          </a:xfrm>
          <a:prstGeom prst="rect">
            <a:avLst/>
          </a:prstGeom>
          <a:noFill/>
        </p:spPr>
        <p:txBody>
          <a:bodyPr wrap="square" lIns="91440" tIns="45720" rIns="91440" bIns="45720" anchor="t">
            <a:spAutoFit/>
          </a:bodyPr>
          <a:lstStyle/>
          <a:p>
            <a:pPr marL="457200" indent="-457200">
              <a:spcAft>
                <a:spcPts val="600"/>
              </a:spcAft>
              <a:buFont typeface="Wingdings" panose="05000000000000000000" pitchFamily="2" charset="2"/>
              <a:buChar char="Ø"/>
            </a:pPr>
            <a:r>
              <a:rPr lang="en-GB" altLang="en-US" sz="3200" dirty="0">
                <a:solidFill>
                  <a:srgbClr val="7030A0"/>
                </a:solidFill>
                <a:latin typeface="NTFPreCursive"/>
              </a:rPr>
              <a:t>Weekly 'head's up' - all dates and information on here </a:t>
            </a:r>
          </a:p>
          <a:p>
            <a:pPr marL="457200" indent="-457200">
              <a:spcAft>
                <a:spcPts val="600"/>
              </a:spcAft>
              <a:buFont typeface="Wingdings" panose="05000000000000000000" pitchFamily="2" charset="2"/>
              <a:buChar char="Ø"/>
            </a:pPr>
            <a:r>
              <a:rPr lang="en-US" altLang="en-US" sz="3200" dirty="0">
                <a:solidFill>
                  <a:srgbClr val="7030A0"/>
                </a:solidFill>
                <a:latin typeface="NTFPreCursive"/>
              </a:rPr>
              <a:t>Texts and email from the School Office</a:t>
            </a:r>
          </a:p>
          <a:p>
            <a:pPr marL="457200" indent="-457200">
              <a:spcAft>
                <a:spcPts val="600"/>
              </a:spcAft>
              <a:buFont typeface="Wingdings" panose="05000000000000000000" pitchFamily="2" charset="2"/>
              <a:buChar char="Ø"/>
            </a:pPr>
            <a:r>
              <a:rPr lang="en-GB" altLang="en-US" sz="3200" dirty="0">
                <a:solidFill>
                  <a:srgbClr val="7030A0"/>
                </a:solidFill>
                <a:latin typeface="NTFPreCursive"/>
              </a:rPr>
              <a:t>Facebook</a:t>
            </a:r>
            <a:r>
              <a:rPr lang="en-US" altLang="en-US" sz="3200" dirty="0">
                <a:solidFill>
                  <a:srgbClr val="7030A0"/>
                </a:solidFill>
                <a:latin typeface="NTFPreCursive"/>
              </a:rPr>
              <a:t>​ posts, including class news</a:t>
            </a:r>
            <a:endParaRPr lang="en-US" altLang="en-US" sz="3200" dirty="0" err="1">
              <a:solidFill>
                <a:srgbClr val="7030A0"/>
              </a:solidFill>
              <a:latin typeface="NTFPreCursive" panose="03000400000000000000" pitchFamily="66" charset="0"/>
            </a:endParaRPr>
          </a:p>
          <a:p>
            <a:pPr marL="457200" indent="-457200">
              <a:spcAft>
                <a:spcPts val="600"/>
              </a:spcAft>
              <a:buFont typeface="Wingdings" panose="05000000000000000000" pitchFamily="2" charset="2"/>
              <a:buChar char="Ø"/>
            </a:pPr>
            <a:r>
              <a:rPr lang="en-GB" altLang="en-US" sz="3200" dirty="0">
                <a:solidFill>
                  <a:srgbClr val="7030A0"/>
                </a:solidFill>
                <a:latin typeface="NTFPreCursive" panose="03000400000000000000" pitchFamily="66" charset="0"/>
              </a:rPr>
              <a:t>Planners</a:t>
            </a:r>
            <a:endParaRPr lang="en-US" altLang="en-US" sz="3200" dirty="0">
              <a:solidFill>
                <a:srgbClr val="7030A0"/>
              </a:solidFill>
              <a:latin typeface="NTFPreCursive" panose="03000400000000000000" pitchFamily="66" charset="0"/>
            </a:endParaRPr>
          </a:p>
          <a:p>
            <a:pPr marL="457200" indent="-457200">
              <a:spcAft>
                <a:spcPts val="600"/>
              </a:spcAft>
              <a:buFont typeface="Wingdings" panose="05000000000000000000" pitchFamily="2" charset="2"/>
              <a:buChar char="Ø"/>
            </a:pPr>
            <a:r>
              <a:rPr lang="en-GB" altLang="en-US" sz="3200" dirty="0">
                <a:solidFill>
                  <a:srgbClr val="7030A0"/>
                </a:solidFill>
                <a:latin typeface="NTFPreCursive" panose="03000400000000000000" pitchFamily="66" charset="0"/>
              </a:rPr>
              <a:t>‘Coffee and Cake’ - Topics for these are gratefully received!</a:t>
            </a:r>
            <a:endParaRPr lang="en-US" altLang="en-US" sz="3200" dirty="0">
              <a:solidFill>
                <a:srgbClr val="7030A0"/>
              </a:solidFill>
              <a:latin typeface="NTFPreCursive" panose="03000400000000000000" pitchFamily="66" charset="0"/>
            </a:endParaRPr>
          </a:p>
        </p:txBody>
      </p:sp>
      <p:pic>
        <p:nvPicPr>
          <p:cNvPr id="5" name="Picture 2">
            <a:extLst>
              <a:ext uri="{FF2B5EF4-FFF2-40B4-BE49-F238E27FC236}">
                <a16:creationId xmlns:a16="http://schemas.microsoft.com/office/drawing/2014/main" id="{2FA77291-C08A-067C-C268-963852C218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9315" y="2243428"/>
            <a:ext cx="6667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A blue square with a white letter f&#10;&#10;AI-generated content may be incorrect.">
            <a:extLst>
              <a:ext uri="{FF2B5EF4-FFF2-40B4-BE49-F238E27FC236}">
                <a16:creationId xmlns:a16="http://schemas.microsoft.com/office/drawing/2014/main" id="{24842250-FC95-57D7-9E78-8C253E5995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0314" y="1119966"/>
            <a:ext cx="6667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11AD101E-2B2C-433E-8FE7-1BBABD28728A}"/>
              </a:ext>
            </a:extLst>
          </p:cNvPr>
          <p:cNvPicPr>
            <a:picLocks noChangeAspect="1"/>
          </p:cNvPicPr>
          <p:nvPr/>
        </p:nvPicPr>
        <p:blipFill>
          <a:blip r:embed="rId4"/>
          <a:stretch>
            <a:fillRect/>
          </a:stretch>
        </p:blipFill>
        <p:spPr>
          <a:xfrm>
            <a:off x="9702556" y="1177925"/>
            <a:ext cx="895350" cy="438150"/>
          </a:xfrm>
          <a:prstGeom prst="rect">
            <a:avLst/>
          </a:prstGeom>
        </p:spPr>
      </p:pic>
    </p:spTree>
    <p:extLst>
      <p:ext uri="{BB962C8B-B14F-4D97-AF65-F5344CB8AC3E}">
        <p14:creationId xmlns:p14="http://schemas.microsoft.com/office/powerpoint/2010/main" val="15001247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56437" y="170121"/>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And finally!</a:t>
            </a:r>
          </a:p>
        </p:txBody>
      </p:sp>
      <p:sp>
        <p:nvSpPr>
          <p:cNvPr id="2" name="Rectangle 3">
            <a:extLst>
              <a:ext uri="{FF2B5EF4-FFF2-40B4-BE49-F238E27FC236}">
                <a16:creationId xmlns:a16="http://schemas.microsoft.com/office/drawing/2014/main" id="{09DFF946-D64D-2FC1-C62A-E37AB0FF7BA9}"/>
              </a:ext>
            </a:extLst>
          </p:cNvPr>
          <p:cNvSpPr txBox="1">
            <a:spLocks noChangeArrowheads="1"/>
          </p:cNvSpPr>
          <p:nvPr/>
        </p:nvSpPr>
        <p:spPr>
          <a:xfrm>
            <a:off x="397134" y="1125415"/>
            <a:ext cx="11341210" cy="3657600"/>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Bef>
                <a:spcPts val="0"/>
              </a:spcBef>
              <a:spcAft>
                <a:spcPts val="600"/>
              </a:spcAft>
              <a:defRPr/>
            </a:pPr>
            <a:r>
              <a:rPr lang="en-GB" sz="4000" dirty="0">
                <a:solidFill>
                  <a:srgbClr val="7030A0"/>
                </a:solidFill>
                <a:latin typeface="NTFPreCursive" panose="03000400000000000000" pitchFamily="66" charset="0"/>
              </a:rPr>
              <a:t>Open door policy - Please come and speak to us if you have any questions or concerns.</a:t>
            </a:r>
          </a:p>
          <a:p>
            <a:pPr algn="l">
              <a:spcBef>
                <a:spcPts val="0"/>
              </a:spcBef>
              <a:spcAft>
                <a:spcPts val="600"/>
              </a:spcAft>
              <a:defRPr/>
            </a:pPr>
            <a:endParaRPr lang="en-GB" sz="4000" dirty="0">
              <a:solidFill>
                <a:srgbClr val="7030A0"/>
              </a:solidFill>
              <a:latin typeface="NTFPreCursive" panose="03000400000000000000" pitchFamily="66" charset="0"/>
            </a:endParaRPr>
          </a:p>
          <a:p>
            <a:pPr algn="l">
              <a:spcBef>
                <a:spcPts val="0"/>
              </a:spcBef>
              <a:spcAft>
                <a:spcPts val="600"/>
              </a:spcAft>
              <a:defRPr/>
            </a:pPr>
            <a:r>
              <a:rPr lang="en-GB" sz="4000" dirty="0">
                <a:solidFill>
                  <a:srgbClr val="7030A0"/>
                </a:solidFill>
                <a:latin typeface="NTFPreCursive" panose="03000400000000000000" pitchFamily="66" charset="0"/>
              </a:rPr>
              <a:t>Any questions?</a:t>
            </a:r>
          </a:p>
          <a:p>
            <a:pPr algn="l">
              <a:spcBef>
                <a:spcPts val="0"/>
              </a:spcBef>
              <a:spcAft>
                <a:spcPts val="600"/>
              </a:spcAft>
              <a:defRPr/>
            </a:pPr>
            <a:endParaRPr lang="en-GB" sz="4000" dirty="0">
              <a:solidFill>
                <a:srgbClr val="7030A0"/>
              </a:solidFill>
              <a:latin typeface="NTFPreCursive" panose="03000400000000000000" pitchFamily="66" charset="0"/>
            </a:endParaRPr>
          </a:p>
          <a:p>
            <a:pPr algn="l">
              <a:spcBef>
                <a:spcPts val="0"/>
              </a:spcBef>
              <a:spcAft>
                <a:spcPts val="600"/>
              </a:spcAft>
              <a:defRPr/>
            </a:pPr>
            <a:r>
              <a:rPr lang="en-GB" sz="4000" dirty="0">
                <a:solidFill>
                  <a:srgbClr val="7030A0"/>
                </a:solidFill>
                <a:latin typeface="NTFPreCursive" panose="03000400000000000000" pitchFamily="66" charset="0"/>
              </a:rPr>
              <a:t>Thank you for coming!</a:t>
            </a:r>
          </a:p>
        </p:txBody>
      </p:sp>
    </p:spTree>
    <p:extLst>
      <p:ext uri="{BB962C8B-B14F-4D97-AF65-F5344CB8AC3E}">
        <p14:creationId xmlns:p14="http://schemas.microsoft.com/office/powerpoint/2010/main" val="3944910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0D5E92E25F8794AB0B046394631182D" ma:contentTypeVersion="22" ma:contentTypeDescription="Create a new document." ma:contentTypeScope="" ma:versionID="e6737299064b589318060031aaacc822">
  <xsd:schema xmlns:xsd="http://www.w3.org/2001/XMLSchema" xmlns:xs="http://www.w3.org/2001/XMLSchema" xmlns:p="http://schemas.microsoft.com/office/2006/metadata/properties" xmlns:ns2="91b2330b-80cc-4d77-bca6-474b5ea69834" xmlns:ns3="d1f15bda-d98e-4690-af8c-37db8c873206" targetNamespace="http://schemas.microsoft.com/office/2006/metadata/properties" ma:root="true" ma:fieldsID="73e30ae89d7e91f3222a5d88688cf3fb" ns2:_="" ns3:_="">
    <xsd:import namespace="91b2330b-80cc-4d77-bca6-474b5ea69834"/>
    <xsd:import namespace="d1f15bda-d98e-4690-af8c-37db8c873206"/>
    <xsd:element name="properties">
      <xsd:complexType>
        <xsd:sequence>
          <xsd:element name="documentManagement">
            <xsd:complexType>
              <xsd:all>
                <xsd:element ref="ns2:MigrationWizId" minOccurs="0"/>
                <xsd:element ref="ns2:MigrationWizIdPermissions" minOccurs="0"/>
                <xsd:element ref="ns2:MigrationWizIdVersion"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1b2330b-80cc-4d77-bca6-474b5ea69834"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MigrationWizIdPermissionLevels" ma:index="11" nillable="true" ma:displayName="MigrationWizIdPermissionLevels" ma:internalName="MigrationWizIdPermissionLevels">
      <xsd:simpleType>
        <xsd:restriction base="dms:Text"/>
      </xsd:simpleType>
    </xsd:element>
    <xsd:element name="MigrationWizIdDocumentLibraryPermissions" ma:index="12" nillable="true" ma:displayName="MigrationWizIdDocumentLibraryPermissions" ma:internalName="MigrationWizIdDocumentLibraryPermissions">
      <xsd:simpleType>
        <xsd:restriction base="dms:Text"/>
      </xsd:simpleType>
    </xsd:element>
    <xsd:element name="MigrationWizIdSecurityGroups" ma:index="13" nillable="true" ma:displayName="MigrationWizIdSecurityGroups" ma:internalName="MigrationWizIdSecurityGroups">
      <xsd:simpleType>
        <xsd:restriction base="dms:Text"/>
      </xsd:simple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698988f5-c81b-47f9-8fc3-f9742a99b880"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dexed="true" ma:internalName="MediaServiceLocation" ma:readOnly="true">
      <xsd:simpleType>
        <xsd:restriction base="dms:Text"/>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1f15bda-d98e-4690-af8c-37db8c873206"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227df529-0fd2-496e-952b-6295ec3cc021}" ma:internalName="TaxCatchAll" ma:showField="CatchAllData" ma:web="d1f15bda-d98e-4690-af8c-37db8c873206">
      <xsd:complexType>
        <xsd:complexContent>
          <xsd:extension base="dms:MultiChoiceLookup">
            <xsd:sequence>
              <xsd:element name="Value" type="dms:Lookup" maxOccurs="unbounded" minOccurs="0" nillable="true"/>
            </xsd:sequence>
          </xsd:extension>
        </xsd:complexContent>
      </xsd:complexType>
    </xsd:element>
    <xsd:element name="SharedWithUsers" ma:index="2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1b2330b-80cc-4d77-bca6-474b5ea69834">
      <Terms xmlns="http://schemas.microsoft.com/office/infopath/2007/PartnerControls"/>
    </lcf76f155ced4ddcb4097134ff3c332f>
    <TaxCatchAll xmlns="d1f15bda-d98e-4690-af8c-37db8c873206" xsi:nil="true"/>
    <MigrationWizIdDocumentLibraryPermissions xmlns="91b2330b-80cc-4d77-bca6-474b5ea69834" xsi:nil="true"/>
    <MigrationWizIdSecurityGroups xmlns="91b2330b-80cc-4d77-bca6-474b5ea69834" xsi:nil="true"/>
    <MigrationWizIdVersion xmlns="91b2330b-80cc-4d77-bca6-474b5ea69834" xsi:nil="true"/>
    <MigrationWizIdPermissionLevels xmlns="91b2330b-80cc-4d77-bca6-474b5ea69834" xsi:nil="true"/>
    <MigrationWizId xmlns="91b2330b-80cc-4d77-bca6-474b5ea69834" xsi:nil="true"/>
    <MigrationWizIdPermissions xmlns="91b2330b-80cc-4d77-bca6-474b5ea69834" xsi:nil="true"/>
  </documentManagement>
</p:properties>
</file>

<file path=customXml/itemProps1.xml><?xml version="1.0" encoding="utf-8"?>
<ds:datastoreItem xmlns:ds="http://schemas.openxmlformats.org/officeDocument/2006/customXml" ds:itemID="{C579B324-91C2-4A6F-9DE9-EC118D0F1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1b2330b-80cc-4d77-bca6-474b5ea69834"/>
    <ds:schemaRef ds:uri="d1f15bda-d98e-4690-af8c-37db8c8732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B2CAE69-15C3-4161-99AF-7F4E3835DC55}">
  <ds:schemaRefs>
    <ds:schemaRef ds:uri="http://schemas.microsoft.com/sharepoint/v3/contenttype/forms"/>
  </ds:schemaRefs>
</ds:datastoreItem>
</file>

<file path=customXml/itemProps3.xml><?xml version="1.0" encoding="utf-8"?>
<ds:datastoreItem xmlns:ds="http://schemas.openxmlformats.org/officeDocument/2006/customXml" ds:itemID="{1635C913-42D5-47EA-A63A-904CC7842AD6}">
  <ds:schemaRefs>
    <ds:schemaRef ds:uri="91b2330b-80cc-4d77-bca6-474b5ea69834"/>
    <ds:schemaRef ds:uri="http://purl.org/dc/elements/1.1/"/>
    <ds:schemaRef ds:uri="d1f15bda-d98e-4690-af8c-37db8c873206"/>
    <ds:schemaRef ds:uri="http://www.w3.org/XML/1998/namespace"/>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3938</TotalTime>
  <Words>1104</Words>
  <Application>Microsoft Office PowerPoint</Application>
  <PresentationFormat>Widescreen</PresentationFormat>
  <Paragraphs>95</Paragraphs>
  <Slides>18</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Calibri Light</vt:lpstr>
      <vt:lpstr>NTFPreCursive</vt:lpstr>
      <vt:lpstr>NTFPreCursivef</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Cathy Brokenshire</dc:creator>
  <cp:lastModifiedBy>Michelle Lawford</cp:lastModifiedBy>
  <cp:revision>159</cp:revision>
  <cp:lastPrinted>2022-10-28T20:18:27Z</cp:lastPrinted>
  <dcterms:created xsi:type="dcterms:W3CDTF">2020-07-25T14:26:22Z</dcterms:created>
  <dcterms:modified xsi:type="dcterms:W3CDTF">2026-09-14T12:52:11Z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0x01010040D5E92E25F8794AB0B046394631182D</vt:lpwstr>
  </property>
  <property fmtid="{D5CDD505-2E9C-101B-9397-08002B2CF9AE}" pid="3" name="MediaServiceImageTags">
    <vt:lpwstr/>
  </property>
</Properties>
</file>